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7" r:id="rId4"/>
    <p:sldId id="260" r:id="rId5"/>
    <p:sldId id="261" r:id="rId6"/>
    <p:sldId id="262" r:id="rId7"/>
    <p:sldId id="258" r:id="rId8"/>
    <p:sldId id="263" r:id="rId9"/>
    <p:sldId id="268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9D33"/>
    <a:srgbClr val="FFFEF6"/>
    <a:srgbClr val="017CB1"/>
    <a:srgbClr val="081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2BBD08-A0DD-5A21-DBE3-DB5359E7206E}" v="98" dt="2025-03-14T12:38:12.682"/>
    <p1510:client id="{9E52EEBB-D924-FB4B-112C-8D110A78B951}" v="37" dt="2025-03-12T13:09:51.515"/>
    <p1510:client id="{A1F5ECF7-F24E-DA19-46E1-26B48789B924}" v="928" dt="2025-03-12T17:53:37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nia Nicholas" userId="S::p140581@ap.be::44251fff-3e29-4d5a-88af-d70ba71c067e" providerId="AD" clId="Web-{692BBD08-A0DD-5A21-DBE3-DB5359E7206E}"/>
    <pc:docChg chg="addSld modSld">
      <pc:chgData name="Cornia Nicholas" userId="S::p140581@ap.be::44251fff-3e29-4d5a-88af-d70ba71c067e" providerId="AD" clId="Web-{692BBD08-A0DD-5A21-DBE3-DB5359E7206E}" dt="2025-03-14T12:38:02.588" v="60" actId="20577"/>
      <pc:docMkLst>
        <pc:docMk/>
      </pc:docMkLst>
      <pc:sldChg chg="modSp">
        <pc:chgData name="Cornia Nicholas" userId="S::p140581@ap.be::44251fff-3e29-4d5a-88af-d70ba71c067e" providerId="AD" clId="Web-{692BBD08-A0DD-5A21-DBE3-DB5359E7206E}" dt="2025-03-14T12:38:02.588" v="60" actId="20577"/>
        <pc:sldMkLst>
          <pc:docMk/>
          <pc:sldMk cId="2678726833" sldId="257"/>
        </pc:sldMkLst>
        <pc:spChg chg="mod">
          <ac:chgData name="Cornia Nicholas" userId="S::p140581@ap.be::44251fff-3e29-4d5a-88af-d70ba71c067e" providerId="AD" clId="Web-{692BBD08-A0DD-5A21-DBE3-DB5359E7206E}" dt="2025-03-14T12:38:02.588" v="60" actId="20577"/>
          <ac:spMkLst>
            <pc:docMk/>
            <pc:sldMk cId="2678726833" sldId="257"/>
            <ac:spMk id="16" creationId="{55327FFA-3B96-990B-8B7D-B354981BBB57}"/>
          </ac:spMkLst>
        </pc:spChg>
      </pc:sldChg>
      <pc:sldChg chg="modSp">
        <pc:chgData name="Cornia Nicholas" userId="S::p140581@ap.be::44251fff-3e29-4d5a-88af-d70ba71c067e" providerId="AD" clId="Web-{692BBD08-A0DD-5A21-DBE3-DB5359E7206E}" dt="2025-03-14T12:37:10.133" v="45" actId="20577"/>
        <pc:sldMkLst>
          <pc:docMk/>
          <pc:sldMk cId="604535239" sldId="259"/>
        </pc:sldMkLst>
        <pc:spChg chg="mod">
          <ac:chgData name="Cornia Nicholas" userId="S::p140581@ap.be::44251fff-3e29-4d5a-88af-d70ba71c067e" providerId="AD" clId="Web-{692BBD08-A0DD-5A21-DBE3-DB5359E7206E}" dt="2025-03-14T12:37:10.133" v="45" actId="20577"/>
          <ac:spMkLst>
            <pc:docMk/>
            <pc:sldMk cId="604535239" sldId="259"/>
            <ac:spMk id="5" creationId="{97D85F00-1CA1-326D-B49F-4E5D38A33542}"/>
          </ac:spMkLst>
        </pc:spChg>
      </pc:sldChg>
      <pc:sldChg chg="modSp">
        <pc:chgData name="Cornia Nicholas" userId="S::p140581@ap.be::44251fff-3e29-4d5a-88af-d70ba71c067e" providerId="AD" clId="Web-{692BBD08-A0DD-5A21-DBE3-DB5359E7206E}" dt="2025-03-14T12:36:40.741" v="38" actId="20577"/>
        <pc:sldMkLst>
          <pc:docMk/>
          <pc:sldMk cId="1017911214" sldId="260"/>
        </pc:sldMkLst>
        <pc:spChg chg="mod">
          <ac:chgData name="Cornia Nicholas" userId="S::p140581@ap.be::44251fff-3e29-4d5a-88af-d70ba71c067e" providerId="AD" clId="Web-{692BBD08-A0DD-5A21-DBE3-DB5359E7206E}" dt="2025-03-14T12:36:40.741" v="38" actId="20577"/>
          <ac:spMkLst>
            <pc:docMk/>
            <pc:sldMk cId="1017911214" sldId="260"/>
            <ac:spMk id="5" creationId="{612C08DB-7349-FC54-E957-1027B7987C86}"/>
          </ac:spMkLst>
        </pc:spChg>
      </pc:sldChg>
      <pc:sldChg chg="modSp">
        <pc:chgData name="Cornia Nicholas" userId="S::p140581@ap.be::44251fff-3e29-4d5a-88af-d70ba71c067e" providerId="AD" clId="Web-{692BBD08-A0DD-5A21-DBE3-DB5359E7206E}" dt="2025-03-14T12:36:52.663" v="42" actId="20577"/>
        <pc:sldMkLst>
          <pc:docMk/>
          <pc:sldMk cId="1416928537" sldId="261"/>
        </pc:sldMkLst>
        <pc:spChg chg="mod">
          <ac:chgData name="Cornia Nicholas" userId="S::p140581@ap.be::44251fff-3e29-4d5a-88af-d70ba71c067e" providerId="AD" clId="Web-{692BBD08-A0DD-5A21-DBE3-DB5359E7206E}" dt="2025-03-14T12:36:52.663" v="42" actId="20577"/>
          <ac:spMkLst>
            <pc:docMk/>
            <pc:sldMk cId="1416928537" sldId="261"/>
            <ac:spMk id="5" creationId="{B04D70BE-524C-E7BA-902F-1F43F034B525}"/>
          </ac:spMkLst>
        </pc:spChg>
      </pc:sldChg>
      <pc:sldChg chg="modSp">
        <pc:chgData name="Cornia Nicholas" userId="S::p140581@ap.be::44251fff-3e29-4d5a-88af-d70ba71c067e" providerId="AD" clId="Web-{692BBD08-A0DD-5A21-DBE3-DB5359E7206E}" dt="2025-03-14T12:37:28.618" v="51" actId="20577"/>
        <pc:sldMkLst>
          <pc:docMk/>
          <pc:sldMk cId="3075501421" sldId="262"/>
        </pc:sldMkLst>
        <pc:spChg chg="mod">
          <ac:chgData name="Cornia Nicholas" userId="S::p140581@ap.be::44251fff-3e29-4d5a-88af-d70ba71c067e" providerId="AD" clId="Web-{692BBD08-A0DD-5A21-DBE3-DB5359E7206E}" dt="2025-03-14T12:37:28.618" v="51" actId="20577"/>
          <ac:spMkLst>
            <pc:docMk/>
            <pc:sldMk cId="3075501421" sldId="262"/>
            <ac:spMk id="8" creationId="{BA031B93-56CD-E3A7-87B3-BFD292801683}"/>
          </ac:spMkLst>
        </pc:spChg>
      </pc:sldChg>
      <pc:sldChg chg="modSp">
        <pc:chgData name="Cornia Nicholas" userId="S::p140581@ap.be::44251fff-3e29-4d5a-88af-d70ba71c067e" providerId="AD" clId="Web-{692BBD08-A0DD-5A21-DBE3-DB5359E7206E}" dt="2025-03-14T12:33:44.189" v="6" actId="1076"/>
        <pc:sldMkLst>
          <pc:docMk/>
          <pc:sldMk cId="25872823" sldId="264"/>
        </pc:sldMkLst>
        <pc:picChg chg="mod">
          <ac:chgData name="Cornia Nicholas" userId="S::p140581@ap.be::44251fff-3e29-4d5a-88af-d70ba71c067e" providerId="AD" clId="Web-{692BBD08-A0DD-5A21-DBE3-DB5359E7206E}" dt="2025-03-14T12:33:44.189" v="6" actId="1076"/>
          <ac:picMkLst>
            <pc:docMk/>
            <pc:sldMk cId="25872823" sldId="264"/>
            <ac:picMk id="10" creationId="{58C5E92A-0FA6-968B-31C6-2F507CF2F6A6}"/>
          </ac:picMkLst>
        </pc:picChg>
      </pc:sldChg>
      <pc:sldChg chg="modSp">
        <pc:chgData name="Cornia Nicholas" userId="S::p140581@ap.be::44251fff-3e29-4d5a-88af-d70ba71c067e" providerId="AD" clId="Web-{692BBD08-A0DD-5A21-DBE3-DB5359E7206E}" dt="2025-03-14T12:37:43.509" v="57" actId="20577"/>
        <pc:sldMkLst>
          <pc:docMk/>
          <pc:sldMk cId="4291364808" sldId="265"/>
        </pc:sldMkLst>
        <pc:spChg chg="mod">
          <ac:chgData name="Cornia Nicholas" userId="S::p140581@ap.be::44251fff-3e29-4d5a-88af-d70ba71c067e" providerId="AD" clId="Web-{692BBD08-A0DD-5A21-DBE3-DB5359E7206E}" dt="2025-03-14T12:37:43.509" v="57" actId="20577"/>
          <ac:spMkLst>
            <pc:docMk/>
            <pc:sldMk cId="4291364808" sldId="265"/>
            <ac:spMk id="5" creationId="{EDC1F311-8BDF-F7C1-A041-D0EEBBB2915B}"/>
          </ac:spMkLst>
        </pc:spChg>
      </pc:sldChg>
      <pc:sldChg chg="modSp">
        <pc:chgData name="Cornia Nicholas" userId="S::p140581@ap.be::44251fff-3e29-4d5a-88af-d70ba71c067e" providerId="AD" clId="Web-{692BBD08-A0DD-5A21-DBE3-DB5359E7206E}" dt="2025-03-14T12:37:51.931" v="59" actId="20577"/>
        <pc:sldMkLst>
          <pc:docMk/>
          <pc:sldMk cId="2481351674" sldId="266"/>
        </pc:sldMkLst>
        <pc:spChg chg="mod">
          <ac:chgData name="Cornia Nicholas" userId="S::p140581@ap.be::44251fff-3e29-4d5a-88af-d70ba71c067e" providerId="AD" clId="Web-{692BBD08-A0DD-5A21-DBE3-DB5359E7206E}" dt="2025-03-14T12:37:51.931" v="59" actId="20577"/>
          <ac:spMkLst>
            <pc:docMk/>
            <pc:sldMk cId="2481351674" sldId="266"/>
            <ac:spMk id="5" creationId="{D257B31D-89C5-C25E-2301-7E6BA88E35F7}"/>
          </ac:spMkLst>
        </pc:spChg>
      </pc:sldChg>
      <pc:sldChg chg="modSp add replId modNotes">
        <pc:chgData name="Cornia Nicholas" userId="S::p140581@ap.be::44251fff-3e29-4d5a-88af-d70ba71c067e" providerId="AD" clId="Web-{692BBD08-A0DD-5A21-DBE3-DB5359E7206E}" dt="2025-03-14T12:34:35.128" v="25"/>
        <pc:sldMkLst>
          <pc:docMk/>
          <pc:sldMk cId="2051851502" sldId="268"/>
        </pc:sldMkLst>
        <pc:spChg chg="mod">
          <ac:chgData name="Cornia Nicholas" userId="S::p140581@ap.be::44251fff-3e29-4d5a-88af-d70ba71c067e" providerId="AD" clId="Web-{692BBD08-A0DD-5A21-DBE3-DB5359E7206E}" dt="2025-03-14T12:34:15.549" v="17" actId="20577"/>
          <ac:spMkLst>
            <pc:docMk/>
            <pc:sldMk cId="2051851502" sldId="268"/>
            <ac:spMk id="2" creationId="{6AE1FAC3-EA45-21EF-015B-A7AFA87D20D4}"/>
          </ac:spMkLst>
        </pc:spChg>
      </pc:sldChg>
    </pc:docChg>
  </pc:docChgLst>
  <pc:docChgLst>
    <pc:chgData name="Cornia Nicholas" userId="S::p140581@ap.be::44251fff-3e29-4d5a-88af-d70ba71c067e" providerId="AD" clId="Web-{A1F5ECF7-F24E-DA19-46E1-26B48789B924}"/>
    <pc:docChg chg="addSld modSld sldOrd">
      <pc:chgData name="Cornia Nicholas" userId="S::p140581@ap.be::44251fff-3e29-4d5a-88af-d70ba71c067e" providerId="AD" clId="Web-{A1F5ECF7-F24E-DA19-46E1-26B48789B924}" dt="2025-03-12T17:53:31.401" v="1531"/>
      <pc:docMkLst>
        <pc:docMk/>
      </pc:docMkLst>
      <pc:sldChg chg="addSp modSp modNotes">
        <pc:chgData name="Cornia Nicholas" userId="S::p140581@ap.be::44251fff-3e29-4d5a-88af-d70ba71c067e" providerId="AD" clId="Web-{A1F5ECF7-F24E-DA19-46E1-26B48789B924}" dt="2025-03-12T17:53:02.276" v="1514" actId="1076"/>
        <pc:sldMkLst>
          <pc:docMk/>
          <pc:sldMk cId="3351439039" sldId="256"/>
        </pc:sldMkLst>
        <pc:picChg chg="add mod">
          <ac:chgData name="Cornia Nicholas" userId="S::p140581@ap.be::44251fff-3e29-4d5a-88af-d70ba71c067e" providerId="AD" clId="Web-{A1F5ECF7-F24E-DA19-46E1-26B48789B924}" dt="2025-03-12T17:53:02.276" v="1514" actId="1076"/>
          <ac:picMkLst>
            <pc:docMk/>
            <pc:sldMk cId="3351439039" sldId="256"/>
            <ac:picMk id="5" creationId="{444F825E-FDD8-DA8A-720C-EE986E5835E2}"/>
          </ac:picMkLst>
        </pc:picChg>
      </pc:sldChg>
      <pc:sldChg chg="modSp modNotes">
        <pc:chgData name="Cornia Nicholas" userId="S::p140581@ap.be::44251fff-3e29-4d5a-88af-d70ba71c067e" providerId="AD" clId="Web-{A1F5ECF7-F24E-DA19-46E1-26B48789B924}" dt="2025-03-12T17:21:59.753" v="786"/>
        <pc:sldMkLst>
          <pc:docMk/>
          <pc:sldMk cId="2678726833" sldId="257"/>
        </pc:sldMkLst>
        <pc:spChg chg="mod">
          <ac:chgData name="Cornia Nicholas" userId="S::p140581@ap.be::44251fff-3e29-4d5a-88af-d70ba71c067e" providerId="AD" clId="Web-{A1F5ECF7-F24E-DA19-46E1-26B48789B924}" dt="2025-03-12T17:08:47.714" v="546" actId="20577"/>
          <ac:spMkLst>
            <pc:docMk/>
            <pc:sldMk cId="2678726833" sldId="257"/>
            <ac:spMk id="2" creationId="{63D0D259-DAA5-FA48-FE00-84CCBAF7EE61}"/>
          </ac:spMkLst>
        </pc:spChg>
        <pc:spChg chg="mod">
          <ac:chgData name="Cornia Nicholas" userId="S::p140581@ap.be::44251fff-3e29-4d5a-88af-d70ba71c067e" providerId="AD" clId="Web-{A1F5ECF7-F24E-DA19-46E1-26B48789B924}" dt="2025-03-12T17:08:51.511" v="547" actId="20577"/>
          <ac:spMkLst>
            <pc:docMk/>
            <pc:sldMk cId="2678726833" sldId="257"/>
            <ac:spMk id="16" creationId="{55327FFA-3B96-990B-8B7D-B354981BBB57}"/>
          </ac:spMkLst>
        </pc:spChg>
        <pc:picChg chg="mod">
          <ac:chgData name="Cornia Nicholas" userId="S::p140581@ap.be::44251fff-3e29-4d5a-88af-d70ba71c067e" providerId="AD" clId="Web-{A1F5ECF7-F24E-DA19-46E1-26B48789B924}" dt="2025-03-12T17:04:18.815" v="416" actId="1076"/>
          <ac:picMkLst>
            <pc:docMk/>
            <pc:sldMk cId="2678726833" sldId="257"/>
            <ac:picMk id="5" creationId="{7810AB35-C0F3-FDF5-5708-C7FBC69DFD4B}"/>
          </ac:picMkLst>
        </pc:picChg>
      </pc:sldChg>
      <pc:sldChg chg="modSp modNotes">
        <pc:chgData name="Cornia Nicholas" userId="S::p140581@ap.be::44251fff-3e29-4d5a-88af-d70ba71c067e" providerId="AD" clId="Web-{A1F5ECF7-F24E-DA19-46E1-26B48789B924}" dt="2025-03-12T17:27:49.685" v="993"/>
        <pc:sldMkLst>
          <pc:docMk/>
          <pc:sldMk cId="4265495771" sldId="258"/>
        </pc:sldMkLst>
        <pc:spChg chg="mod">
          <ac:chgData name="Cornia Nicholas" userId="S::p140581@ap.be::44251fff-3e29-4d5a-88af-d70ba71c067e" providerId="AD" clId="Web-{A1F5ECF7-F24E-DA19-46E1-26B48789B924}" dt="2025-03-12T17:26:46.277" v="932" actId="20577"/>
          <ac:spMkLst>
            <pc:docMk/>
            <pc:sldMk cId="4265495771" sldId="258"/>
            <ac:spMk id="2" creationId="{AE3BCCB4-696C-5889-BD6F-AA39BBFD2866}"/>
          </ac:spMkLst>
        </pc:spChg>
      </pc:sldChg>
      <pc:sldChg chg="addSp delSp modSp add ord replId modNotes">
        <pc:chgData name="Cornia Nicholas" userId="S::p140581@ap.be::44251fff-3e29-4d5a-88af-d70ba71c067e" providerId="AD" clId="Web-{A1F5ECF7-F24E-DA19-46E1-26B48789B924}" dt="2025-03-12T17:02:09.655" v="360"/>
        <pc:sldMkLst>
          <pc:docMk/>
          <pc:sldMk cId="604535239" sldId="259"/>
        </pc:sldMkLst>
        <pc:spChg chg="mod">
          <ac:chgData name="Cornia Nicholas" userId="S::p140581@ap.be::44251fff-3e29-4d5a-88af-d70ba71c067e" providerId="AD" clId="Web-{A1F5ECF7-F24E-DA19-46E1-26B48789B924}" dt="2025-03-12T17:01:24.201" v="318" actId="14100"/>
          <ac:spMkLst>
            <pc:docMk/>
            <pc:sldMk cId="604535239" sldId="259"/>
            <ac:spMk id="2" creationId="{86BCCBFF-5CDA-2EFC-E1F5-94A9D8692D75}"/>
          </ac:spMkLst>
        </pc:spChg>
        <pc:spChg chg="add mod">
          <ac:chgData name="Cornia Nicholas" userId="S::p140581@ap.be::44251fff-3e29-4d5a-88af-d70ba71c067e" providerId="AD" clId="Web-{A1F5ECF7-F24E-DA19-46E1-26B48789B924}" dt="2025-03-12T16:57:08.709" v="107" actId="20577"/>
          <ac:spMkLst>
            <pc:docMk/>
            <pc:sldMk cId="604535239" sldId="259"/>
            <ac:spMk id="5" creationId="{97D85F00-1CA1-326D-B49F-4E5D38A33542}"/>
          </ac:spMkLst>
        </pc:spChg>
        <pc:picChg chg="del">
          <ac:chgData name="Cornia Nicholas" userId="S::p140581@ap.be::44251fff-3e29-4d5a-88af-d70ba71c067e" providerId="AD" clId="Web-{A1F5ECF7-F24E-DA19-46E1-26B48789B924}" dt="2025-03-12T16:42:29.136" v="27"/>
          <ac:picMkLst>
            <pc:docMk/>
            <pc:sldMk cId="604535239" sldId="259"/>
            <ac:picMk id="3" creationId="{DFDABD84-E848-423B-D3EE-CE5E21D9B80B}"/>
          </ac:picMkLst>
        </pc:picChg>
        <pc:picChg chg="add mod">
          <ac:chgData name="Cornia Nicholas" userId="S::p140581@ap.be::44251fff-3e29-4d5a-88af-d70ba71c067e" providerId="AD" clId="Web-{A1F5ECF7-F24E-DA19-46E1-26B48789B924}" dt="2025-03-12T16:56:22.801" v="98" actId="1076"/>
          <ac:picMkLst>
            <pc:docMk/>
            <pc:sldMk cId="604535239" sldId="259"/>
            <ac:picMk id="7" creationId="{5B453C71-3EDC-1ACB-8AFA-46EAA70F1439}"/>
          </ac:picMkLst>
        </pc:picChg>
      </pc:sldChg>
      <pc:sldChg chg="modSp add ord replId modNotes">
        <pc:chgData name="Cornia Nicholas" userId="S::p140581@ap.be::44251fff-3e29-4d5a-88af-d70ba71c067e" providerId="AD" clId="Web-{A1F5ECF7-F24E-DA19-46E1-26B48789B924}" dt="2025-03-12T17:12:41.877" v="566" actId="20577"/>
        <pc:sldMkLst>
          <pc:docMk/>
          <pc:sldMk cId="1017911214" sldId="260"/>
        </pc:sldMkLst>
        <pc:spChg chg="mod">
          <ac:chgData name="Cornia Nicholas" userId="S::p140581@ap.be::44251fff-3e29-4d5a-88af-d70ba71c067e" providerId="AD" clId="Web-{A1F5ECF7-F24E-DA19-46E1-26B48789B924}" dt="2025-03-12T17:12:41.877" v="566" actId="20577"/>
          <ac:spMkLst>
            <pc:docMk/>
            <pc:sldMk cId="1017911214" sldId="260"/>
            <ac:spMk id="2" creationId="{51974935-FEA1-A64B-F9F4-B89C64273FCD}"/>
          </ac:spMkLst>
        </pc:spChg>
        <pc:spChg chg="mod">
          <ac:chgData name="Cornia Nicholas" userId="S::p140581@ap.be::44251fff-3e29-4d5a-88af-d70ba71c067e" providerId="AD" clId="Web-{A1F5ECF7-F24E-DA19-46E1-26B48789B924}" dt="2025-03-12T17:07:52.540" v="536" actId="20577"/>
          <ac:spMkLst>
            <pc:docMk/>
            <pc:sldMk cId="1017911214" sldId="260"/>
            <ac:spMk id="5" creationId="{612C08DB-7349-FC54-E957-1027B7987C86}"/>
          </ac:spMkLst>
        </pc:spChg>
        <pc:picChg chg="mod">
          <ac:chgData name="Cornia Nicholas" userId="S::p140581@ap.be::44251fff-3e29-4d5a-88af-d70ba71c067e" providerId="AD" clId="Web-{A1F5ECF7-F24E-DA19-46E1-26B48789B924}" dt="2025-03-12T17:08:32.869" v="540" actId="1076"/>
          <ac:picMkLst>
            <pc:docMk/>
            <pc:sldMk cId="1017911214" sldId="260"/>
            <ac:picMk id="7" creationId="{A19C6B40-18A7-E690-3052-F1DF5276C01A}"/>
          </ac:picMkLst>
        </pc:picChg>
      </pc:sldChg>
      <pc:sldChg chg="addSp delSp modSp add replId modNotes">
        <pc:chgData name="Cornia Nicholas" userId="S::p140581@ap.be::44251fff-3e29-4d5a-88af-d70ba71c067e" providerId="AD" clId="Web-{A1F5ECF7-F24E-DA19-46E1-26B48789B924}" dt="2025-03-12T17:26:31.245" v="924" actId="20577"/>
        <pc:sldMkLst>
          <pc:docMk/>
          <pc:sldMk cId="1416928537" sldId="261"/>
        </pc:sldMkLst>
        <pc:spChg chg="mod">
          <ac:chgData name="Cornia Nicholas" userId="S::p140581@ap.be::44251fff-3e29-4d5a-88af-d70ba71c067e" providerId="AD" clId="Web-{A1F5ECF7-F24E-DA19-46E1-26B48789B924}" dt="2025-03-12T17:12:39.392" v="565" actId="20577"/>
          <ac:spMkLst>
            <pc:docMk/>
            <pc:sldMk cId="1416928537" sldId="261"/>
            <ac:spMk id="2" creationId="{40A021BD-E6F1-EC6E-D7EC-A518FF5995BB}"/>
          </ac:spMkLst>
        </pc:spChg>
        <pc:spChg chg="add del mod">
          <ac:chgData name="Cornia Nicholas" userId="S::p140581@ap.be::44251fff-3e29-4d5a-88af-d70ba71c067e" providerId="AD" clId="Web-{A1F5ECF7-F24E-DA19-46E1-26B48789B924}" dt="2025-03-12T17:26:31.245" v="924" actId="20577"/>
          <ac:spMkLst>
            <pc:docMk/>
            <pc:sldMk cId="1416928537" sldId="261"/>
            <ac:spMk id="5" creationId="{B04D70BE-524C-E7BA-902F-1F43F034B525}"/>
          </ac:spMkLst>
        </pc:spChg>
        <pc:picChg chg="mod">
          <ac:chgData name="Cornia Nicholas" userId="S::p140581@ap.be::44251fff-3e29-4d5a-88af-d70ba71c067e" providerId="AD" clId="Web-{A1F5ECF7-F24E-DA19-46E1-26B48789B924}" dt="2025-03-12T17:15:43.554" v="606" actId="1076"/>
          <ac:picMkLst>
            <pc:docMk/>
            <pc:sldMk cId="1416928537" sldId="261"/>
            <ac:picMk id="7" creationId="{4B37FC6A-8EE4-2D8D-FEF7-75AC3A59B9EE}"/>
          </ac:picMkLst>
        </pc:picChg>
      </pc:sldChg>
      <pc:sldChg chg="addSp delSp modSp add replId modNotes">
        <pc:chgData name="Cornia Nicholas" userId="S::p140581@ap.be::44251fff-3e29-4d5a-88af-d70ba71c067e" providerId="AD" clId="Web-{A1F5ECF7-F24E-DA19-46E1-26B48789B924}" dt="2025-03-12T17:44:41.339" v="1389" actId="1076"/>
        <pc:sldMkLst>
          <pc:docMk/>
          <pc:sldMk cId="3075501421" sldId="262"/>
        </pc:sldMkLst>
        <pc:spChg chg="mod">
          <ac:chgData name="Cornia Nicholas" userId="S::p140581@ap.be::44251fff-3e29-4d5a-88af-d70ba71c067e" providerId="AD" clId="Web-{A1F5ECF7-F24E-DA19-46E1-26B48789B924}" dt="2025-03-12T17:21:08.673" v="780" actId="20577"/>
          <ac:spMkLst>
            <pc:docMk/>
            <pc:sldMk cId="3075501421" sldId="262"/>
            <ac:spMk id="2" creationId="{570482AF-4CB8-CAA6-59B9-12C000344FCA}"/>
          </ac:spMkLst>
        </pc:spChg>
        <pc:spChg chg="del mod">
          <ac:chgData name="Cornia Nicholas" userId="S::p140581@ap.be::44251fff-3e29-4d5a-88af-d70ba71c067e" providerId="AD" clId="Web-{A1F5ECF7-F24E-DA19-46E1-26B48789B924}" dt="2025-03-12T17:21:48.674" v="784"/>
          <ac:spMkLst>
            <pc:docMk/>
            <pc:sldMk cId="3075501421" sldId="262"/>
            <ac:spMk id="5" creationId="{B4DC3938-D325-DF60-AF46-D6DB3D05DED0}"/>
          </ac:spMkLst>
        </pc:spChg>
        <pc:spChg chg="add mod">
          <ac:chgData name="Cornia Nicholas" userId="S::p140581@ap.be::44251fff-3e29-4d5a-88af-d70ba71c067e" providerId="AD" clId="Web-{A1F5ECF7-F24E-DA19-46E1-26B48789B924}" dt="2025-03-12T17:26:13.994" v="920" actId="20577"/>
          <ac:spMkLst>
            <pc:docMk/>
            <pc:sldMk cId="3075501421" sldId="262"/>
            <ac:spMk id="8" creationId="{BA031B93-56CD-E3A7-87B3-BFD292801683}"/>
          </ac:spMkLst>
        </pc:spChg>
        <pc:spChg chg="add mod">
          <ac:chgData name="Cornia Nicholas" userId="S::p140581@ap.be::44251fff-3e29-4d5a-88af-d70ba71c067e" providerId="AD" clId="Web-{A1F5ECF7-F24E-DA19-46E1-26B48789B924}" dt="2025-03-12T17:44:41.339" v="1389" actId="1076"/>
          <ac:spMkLst>
            <pc:docMk/>
            <pc:sldMk cId="3075501421" sldId="262"/>
            <ac:spMk id="10" creationId="{773FE8F3-2503-8F2E-1B41-C8ECCAB0099A}"/>
          </ac:spMkLst>
        </pc:spChg>
        <pc:picChg chg="add del mod">
          <ac:chgData name="Cornia Nicholas" userId="S::p140581@ap.be::44251fff-3e29-4d5a-88af-d70ba71c067e" providerId="AD" clId="Web-{A1F5ECF7-F24E-DA19-46E1-26B48789B924}" dt="2025-03-12T17:24:59.930" v="893"/>
          <ac:picMkLst>
            <pc:docMk/>
            <pc:sldMk cId="3075501421" sldId="262"/>
            <ac:picMk id="3" creationId="{DBDCD8ED-3046-D650-A930-6CC8B01D8BBE}"/>
          </ac:picMkLst>
        </pc:picChg>
        <pc:picChg chg="mod">
          <ac:chgData name="Cornia Nicholas" userId="S::p140581@ap.be::44251fff-3e29-4d5a-88af-d70ba71c067e" providerId="AD" clId="Web-{A1F5ECF7-F24E-DA19-46E1-26B48789B924}" dt="2025-03-12T17:21:40.049" v="781"/>
          <ac:picMkLst>
            <pc:docMk/>
            <pc:sldMk cId="3075501421" sldId="262"/>
            <ac:picMk id="7" creationId="{628AA447-B81E-EE4B-F7B6-ABEAF8D4DBB2}"/>
          </ac:picMkLst>
        </pc:picChg>
      </pc:sldChg>
      <pc:sldChg chg="modSp add replId">
        <pc:chgData name="Cornia Nicholas" userId="S::p140581@ap.be::44251fff-3e29-4d5a-88af-d70ba71c067e" providerId="AD" clId="Web-{A1F5ECF7-F24E-DA19-46E1-26B48789B924}" dt="2025-03-12T17:28:06.201" v="997" actId="20577"/>
        <pc:sldMkLst>
          <pc:docMk/>
          <pc:sldMk cId="2064116449" sldId="263"/>
        </pc:sldMkLst>
        <pc:spChg chg="mod">
          <ac:chgData name="Cornia Nicholas" userId="S::p140581@ap.be::44251fff-3e29-4d5a-88af-d70ba71c067e" providerId="AD" clId="Web-{A1F5ECF7-F24E-DA19-46E1-26B48789B924}" dt="2025-03-12T17:28:06.201" v="997" actId="20577"/>
          <ac:spMkLst>
            <pc:docMk/>
            <pc:sldMk cId="2064116449" sldId="263"/>
            <ac:spMk id="2" creationId="{C1FAC39A-F062-BE25-4F5B-26D2BCEDFCC5}"/>
          </ac:spMkLst>
        </pc:spChg>
      </pc:sldChg>
      <pc:sldChg chg="addSp delSp modSp add replId modNotes">
        <pc:chgData name="Cornia Nicholas" userId="S::p140581@ap.be::44251fff-3e29-4d5a-88af-d70ba71c067e" providerId="AD" clId="Web-{A1F5ECF7-F24E-DA19-46E1-26B48789B924}" dt="2025-03-12T17:33:44.648" v="1154" actId="1076"/>
        <pc:sldMkLst>
          <pc:docMk/>
          <pc:sldMk cId="25872823" sldId="264"/>
        </pc:sldMkLst>
        <pc:spChg chg="mod">
          <ac:chgData name="Cornia Nicholas" userId="S::p140581@ap.be::44251fff-3e29-4d5a-88af-d70ba71c067e" providerId="AD" clId="Web-{A1F5ECF7-F24E-DA19-46E1-26B48789B924}" dt="2025-03-12T17:28:51.733" v="1042" actId="20577"/>
          <ac:spMkLst>
            <pc:docMk/>
            <pc:sldMk cId="25872823" sldId="264"/>
            <ac:spMk id="2" creationId="{4BAE05C4-03A9-165A-12DD-CCB7D0FD7C82}"/>
          </ac:spMkLst>
        </pc:spChg>
        <pc:spChg chg="add del mod">
          <ac:chgData name="Cornia Nicholas" userId="S::p140581@ap.be::44251fff-3e29-4d5a-88af-d70ba71c067e" providerId="AD" clId="Web-{A1F5ECF7-F24E-DA19-46E1-26B48789B924}" dt="2025-03-12T17:29:32.063" v="1076"/>
          <ac:spMkLst>
            <pc:docMk/>
            <pc:sldMk cId="25872823" sldId="264"/>
            <ac:spMk id="5" creationId="{9AC015CF-D6C0-0AFB-B617-0BD3B3607811}"/>
          </ac:spMkLst>
        </pc:spChg>
        <pc:spChg chg="add mod">
          <ac:chgData name="Cornia Nicholas" userId="S::p140581@ap.be::44251fff-3e29-4d5a-88af-d70ba71c067e" providerId="AD" clId="Web-{A1F5ECF7-F24E-DA19-46E1-26B48789B924}" dt="2025-03-12T17:30:45.643" v="1138" actId="20577"/>
          <ac:spMkLst>
            <pc:docMk/>
            <pc:sldMk cId="25872823" sldId="264"/>
            <ac:spMk id="8" creationId="{EFF903A5-2308-4605-B76A-DCC7CC2E5ECA}"/>
          </ac:spMkLst>
        </pc:spChg>
        <pc:picChg chg="del">
          <ac:chgData name="Cornia Nicholas" userId="S::p140581@ap.be::44251fff-3e29-4d5a-88af-d70ba71c067e" providerId="AD" clId="Web-{A1F5ECF7-F24E-DA19-46E1-26B48789B924}" dt="2025-03-12T17:28:23.186" v="1014"/>
          <ac:picMkLst>
            <pc:docMk/>
            <pc:sldMk cId="25872823" sldId="264"/>
            <ac:picMk id="3" creationId="{FF7EBC21-5ECA-C929-F3BC-6972B1BE8073}"/>
          </ac:picMkLst>
        </pc:picChg>
        <pc:picChg chg="add del mod">
          <ac:chgData name="Cornia Nicholas" userId="S::p140581@ap.be::44251fff-3e29-4d5a-88af-d70ba71c067e" providerId="AD" clId="Web-{A1F5ECF7-F24E-DA19-46E1-26B48789B924}" dt="2025-03-12T17:31:34.722" v="1140"/>
          <ac:picMkLst>
            <pc:docMk/>
            <pc:sldMk cId="25872823" sldId="264"/>
            <ac:picMk id="9" creationId="{5960DDB3-691D-0213-E960-27AFD788B8F5}"/>
          </ac:picMkLst>
        </pc:picChg>
        <pc:picChg chg="add mod">
          <ac:chgData name="Cornia Nicholas" userId="S::p140581@ap.be::44251fff-3e29-4d5a-88af-d70ba71c067e" providerId="AD" clId="Web-{A1F5ECF7-F24E-DA19-46E1-26B48789B924}" dt="2025-03-12T17:33:40.742" v="1153" actId="1076"/>
          <ac:picMkLst>
            <pc:docMk/>
            <pc:sldMk cId="25872823" sldId="264"/>
            <ac:picMk id="10" creationId="{58C5E92A-0FA6-968B-31C6-2F507CF2F6A6}"/>
          </ac:picMkLst>
        </pc:picChg>
        <pc:picChg chg="add mod ord modCrop">
          <ac:chgData name="Cornia Nicholas" userId="S::p140581@ap.be::44251fff-3e29-4d5a-88af-d70ba71c067e" providerId="AD" clId="Web-{A1F5ECF7-F24E-DA19-46E1-26B48789B924}" dt="2025-03-12T17:33:44.648" v="1154" actId="1076"/>
          <ac:picMkLst>
            <pc:docMk/>
            <pc:sldMk cId="25872823" sldId="264"/>
            <ac:picMk id="12" creationId="{9C2F5D87-72DE-5858-E61A-B4E34B059607}"/>
          </ac:picMkLst>
        </pc:picChg>
      </pc:sldChg>
      <pc:sldChg chg="addSp delSp modSp add replId modNotes">
        <pc:chgData name="Cornia Nicholas" userId="S::p140581@ap.be::44251fff-3e29-4d5a-88af-d70ba71c067e" providerId="AD" clId="Web-{A1F5ECF7-F24E-DA19-46E1-26B48789B924}" dt="2025-03-12T17:45:02.590" v="1394" actId="1076"/>
        <pc:sldMkLst>
          <pc:docMk/>
          <pc:sldMk cId="4291364808" sldId="265"/>
        </pc:sldMkLst>
        <pc:spChg chg="mod">
          <ac:chgData name="Cornia Nicholas" userId="S::p140581@ap.be::44251fff-3e29-4d5a-88af-d70ba71c067e" providerId="AD" clId="Web-{A1F5ECF7-F24E-DA19-46E1-26B48789B924}" dt="2025-03-12T17:37:31.186" v="1209" actId="20577"/>
          <ac:spMkLst>
            <pc:docMk/>
            <pc:sldMk cId="4291364808" sldId="265"/>
            <ac:spMk id="2" creationId="{A5C472F8-9035-C2E7-697E-B561056EBBC6}"/>
          </ac:spMkLst>
        </pc:spChg>
        <pc:spChg chg="add mod">
          <ac:chgData name="Cornia Nicholas" userId="S::p140581@ap.be::44251fff-3e29-4d5a-88af-d70ba71c067e" providerId="AD" clId="Web-{A1F5ECF7-F24E-DA19-46E1-26B48789B924}" dt="2025-03-12T17:43:47.588" v="1361" actId="20577"/>
          <ac:spMkLst>
            <pc:docMk/>
            <pc:sldMk cId="4291364808" sldId="265"/>
            <ac:spMk id="5" creationId="{EDC1F311-8BDF-F7C1-A041-D0EEBBB2915B}"/>
          </ac:spMkLst>
        </pc:spChg>
        <pc:spChg chg="del mod">
          <ac:chgData name="Cornia Nicholas" userId="S::p140581@ap.be::44251fff-3e29-4d5a-88af-d70ba71c067e" providerId="AD" clId="Web-{A1F5ECF7-F24E-DA19-46E1-26B48789B924}" dt="2025-03-12T17:40:32.238" v="1212"/>
          <ac:spMkLst>
            <pc:docMk/>
            <pc:sldMk cId="4291364808" sldId="265"/>
            <ac:spMk id="8" creationId="{162D79D8-2D8E-C2B6-9E58-4E315EE0BA92}"/>
          </ac:spMkLst>
        </pc:spChg>
        <pc:spChg chg="add del">
          <ac:chgData name="Cornia Nicholas" userId="S::p140581@ap.be::44251fff-3e29-4d5a-88af-d70ba71c067e" providerId="AD" clId="Web-{A1F5ECF7-F24E-DA19-46E1-26B48789B924}" dt="2025-03-12T17:43:15.680" v="1347"/>
          <ac:spMkLst>
            <pc:docMk/>
            <pc:sldMk cId="4291364808" sldId="265"/>
            <ac:spMk id="9" creationId="{88C8173B-997B-C31E-9D8F-B12B62409903}"/>
          </ac:spMkLst>
        </pc:spChg>
        <pc:spChg chg="add mod">
          <ac:chgData name="Cornia Nicholas" userId="S::p140581@ap.be::44251fff-3e29-4d5a-88af-d70ba71c067e" providerId="AD" clId="Web-{A1F5ECF7-F24E-DA19-46E1-26B48789B924}" dt="2025-03-12T17:44:23.901" v="1379" actId="20577"/>
          <ac:spMkLst>
            <pc:docMk/>
            <pc:sldMk cId="4291364808" sldId="265"/>
            <ac:spMk id="14" creationId="{1734940D-F91C-C038-0726-7F67FDB5AB23}"/>
          </ac:spMkLst>
        </pc:spChg>
        <pc:picChg chg="del">
          <ac:chgData name="Cornia Nicholas" userId="S::p140581@ap.be::44251fff-3e29-4d5a-88af-d70ba71c067e" providerId="AD" clId="Web-{A1F5ECF7-F24E-DA19-46E1-26B48789B924}" dt="2025-03-12T17:34:31.728" v="1156"/>
          <ac:picMkLst>
            <pc:docMk/>
            <pc:sldMk cId="4291364808" sldId="265"/>
            <ac:picMk id="10" creationId="{F203C1BA-A5A6-3DCD-B5EB-77A93C5DD784}"/>
          </ac:picMkLst>
        </pc:picChg>
        <pc:picChg chg="mod">
          <ac:chgData name="Cornia Nicholas" userId="S::p140581@ap.be::44251fff-3e29-4d5a-88af-d70ba71c067e" providerId="AD" clId="Web-{A1F5ECF7-F24E-DA19-46E1-26B48789B924}" dt="2025-03-12T17:45:02.590" v="1394" actId="1076"/>
          <ac:picMkLst>
            <pc:docMk/>
            <pc:sldMk cId="4291364808" sldId="265"/>
            <ac:picMk id="12" creationId="{67FD4E3B-FDC5-7866-9778-FB8AE1C185FA}"/>
          </ac:picMkLst>
        </pc:picChg>
      </pc:sldChg>
      <pc:sldChg chg="addSp delSp modSp add replId">
        <pc:chgData name="Cornia Nicholas" userId="S::p140581@ap.be::44251fff-3e29-4d5a-88af-d70ba71c067e" providerId="AD" clId="Web-{A1F5ECF7-F24E-DA19-46E1-26B48789B924}" dt="2025-03-12T17:47:33.532" v="1486" actId="20577"/>
        <pc:sldMkLst>
          <pc:docMk/>
          <pc:sldMk cId="2481351674" sldId="266"/>
        </pc:sldMkLst>
        <pc:spChg chg="mod">
          <ac:chgData name="Cornia Nicholas" userId="S::p140581@ap.be::44251fff-3e29-4d5a-88af-d70ba71c067e" providerId="AD" clId="Web-{A1F5ECF7-F24E-DA19-46E1-26B48789B924}" dt="2025-03-12T17:45:14.590" v="1396" actId="20577"/>
          <ac:spMkLst>
            <pc:docMk/>
            <pc:sldMk cId="2481351674" sldId="266"/>
            <ac:spMk id="2" creationId="{37FD5F21-ECCC-0B48-09A4-05729BFA786C}"/>
          </ac:spMkLst>
        </pc:spChg>
        <pc:spChg chg="mod">
          <ac:chgData name="Cornia Nicholas" userId="S::p140581@ap.be::44251fff-3e29-4d5a-88af-d70ba71c067e" providerId="AD" clId="Web-{A1F5ECF7-F24E-DA19-46E1-26B48789B924}" dt="2025-03-12T17:46:24.014" v="1470" actId="20577"/>
          <ac:spMkLst>
            <pc:docMk/>
            <pc:sldMk cId="2481351674" sldId="266"/>
            <ac:spMk id="5" creationId="{D257B31D-89C5-C25E-2301-7E6BA88E35F7}"/>
          </ac:spMkLst>
        </pc:spChg>
        <pc:spChg chg="mod">
          <ac:chgData name="Cornia Nicholas" userId="S::p140581@ap.be::44251fff-3e29-4d5a-88af-d70ba71c067e" providerId="AD" clId="Web-{A1F5ECF7-F24E-DA19-46E1-26B48789B924}" dt="2025-03-12T17:47:33.532" v="1486" actId="20577"/>
          <ac:spMkLst>
            <pc:docMk/>
            <pc:sldMk cId="2481351674" sldId="266"/>
            <ac:spMk id="14" creationId="{D65F8510-E1D3-7A8C-2927-426243785C1E}"/>
          </ac:spMkLst>
        </pc:spChg>
        <pc:picChg chg="add mod">
          <ac:chgData name="Cornia Nicholas" userId="S::p140581@ap.be::44251fff-3e29-4d5a-88af-d70ba71c067e" providerId="AD" clId="Web-{A1F5ECF7-F24E-DA19-46E1-26B48789B924}" dt="2025-03-12T17:47:25.641" v="1478" actId="1076"/>
          <ac:picMkLst>
            <pc:docMk/>
            <pc:sldMk cId="2481351674" sldId="266"/>
            <ac:picMk id="3" creationId="{EF6BF45C-1877-D71E-8112-0E546E4A6B4A}"/>
          </ac:picMkLst>
        </pc:picChg>
        <pc:picChg chg="del mod">
          <ac:chgData name="Cornia Nicholas" userId="S::p140581@ap.be::44251fff-3e29-4d5a-88af-d70ba71c067e" providerId="AD" clId="Web-{A1F5ECF7-F24E-DA19-46E1-26B48789B924}" dt="2025-03-12T17:47:01.296" v="1474"/>
          <ac:picMkLst>
            <pc:docMk/>
            <pc:sldMk cId="2481351674" sldId="266"/>
            <ac:picMk id="12" creationId="{228B455F-63F7-3B82-A1EA-1A4A8AF94FA8}"/>
          </ac:picMkLst>
        </pc:picChg>
      </pc:sldChg>
      <pc:sldChg chg="addSp delSp modSp add ord replId modNotes">
        <pc:chgData name="Cornia Nicholas" userId="S::p140581@ap.be::44251fff-3e29-4d5a-88af-d70ba71c067e" providerId="AD" clId="Web-{A1F5ECF7-F24E-DA19-46E1-26B48789B924}" dt="2025-03-12T17:53:31.401" v="1531"/>
        <pc:sldMkLst>
          <pc:docMk/>
          <pc:sldMk cId="2660731052" sldId="267"/>
        </pc:sldMkLst>
        <pc:spChg chg="mod">
          <ac:chgData name="Cornia Nicholas" userId="S::p140581@ap.be::44251fff-3e29-4d5a-88af-d70ba71c067e" providerId="AD" clId="Web-{A1F5ECF7-F24E-DA19-46E1-26B48789B924}" dt="2025-03-12T17:48:29.658" v="1505" actId="20577"/>
          <ac:spMkLst>
            <pc:docMk/>
            <pc:sldMk cId="2660731052" sldId="267"/>
            <ac:spMk id="2" creationId="{714BA8C1-5961-7B28-0D8C-AB7F9533D0B9}"/>
          </ac:spMkLst>
        </pc:spChg>
        <pc:spChg chg="del">
          <ac:chgData name="Cornia Nicholas" userId="S::p140581@ap.be::44251fff-3e29-4d5a-88af-d70ba71c067e" providerId="AD" clId="Web-{A1F5ECF7-F24E-DA19-46E1-26B48789B924}" dt="2025-03-12T17:48:11.205" v="1502"/>
          <ac:spMkLst>
            <pc:docMk/>
            <pc:sldMk cId="2660731052" sldId="267"/>
            <ac:spMk id="3" creationId="{2180E61B-4D30-8100-B8D3-EE36A1D23854}"/>
          </ac:spMkLst>
        </pc:spChg>
        <pc:picChg chg="add mod">
          <ac:chgData name="Cornia Nicholas" userId="S::p140581@ap.be::44251fff-3e29-4d5a-88af-d70ba71c067e" providerId="AD" clId="Web-{A1F5ECF7-F24E-DA19-46E1-26B48789B924}" dt="2025-03-12T17:53:13.323" v="1515" actId="1076"/>
          <ac:picMkLst>
            <pc:docMk/>
            <pc:sldMk cId="2660731052" sldId="267"/>
            <ac:picMk id="4" creationId="{FA9CE266-80F4-90DA-586A-FD1D08B4F30B}"/>
          </ac:picMkLst>
        </pc:picChg>
        <pc:picChg chg="mod">
          <ac:chgData name="Cornia Nicholas" userId="S::p140581@ap.be::44251fff-3e29-4d5a-88af-d70ba71c067e" providerId="AD" clId="Web-{A1F5ECF7-F24E-DA19-46E1-26B48789B924}" dt="2025-03-12T17:48:16.798" v="1503" actId="1076"/>
          <ac:picMkLst>
            <pc:docMk/>
            <pc:sldMk cId="2660731052" sldId="267"/>
            <ac:picMk id="9" creationId="{73D9F805-BB9A-89EB-090A-0ACE99F71C8A}"/>
          </ac:picMkLst>
        </pc:picChg>
      </pc:sldChg>
    </pc:docChg>
  </pc:docChgLst>
  <pc:docChgLst>
    <pc:chgData name="Cornia Nicholas" userId="S::p140581@ap.be::44251fff-3e29-4d5a-88af-d70ba71c067e" providerId="AD" clId="Web-{FFA15EC5-4476-D7E2-074E-94C8BBD1F7EE}"/>
    <pc:docChg chg="addSld delSld modSld modMainMaster">
      <pc:chgData name="Cornia Nicholas" userId="S::p140581@ap.be::44251fff-3e29-4d5a-88af-d70ba71c067e" providerId="AD" clId="Web-{FFA15EC5-4476-D7E2-074E-94C8BBD1F7EE}" dt="2025-03-11T15:23:39.707" v="323" actId="1076"/>
      <pc:docMkLst>
        <pc:docMk/>
      </pc:docMkLst>
      <pc:sldChg chg="addSp delSp modSp add del mod setBg modClrScheme chgLayout">
        <pc:chgData name="Cornia Nicholas" userId="S::p140581@ap.be::44251fff-3e29-4d5a-88af-d70ba71c067e" providerId="AD" clId="Web-{FFA15EC5-4476-D7E2-074E-94C8BBD1F7EE}" dt="2025-03-11T15:23:29.191" v="322" actId="20577"/>
        <pc:sldMkLst>
          <pc:docMk/>
          <pc:sldMk cId="3351439039" sldId="256"/>
        </pc:sldMkLst>
        <pc:spChg chg="mod ord">
          <ac:chgData name="Cornia Nicholas" userId="S::p140581@ap.be::44251fff-3e29-4d5a-88af-d70ba71c067e" providerId="AD" clId="Web-{FFA15EC5-4476-D7E2-074E-94C8BBD1F7EE}" dt="2025-03-11T15:22:50.471" v="307" actId="20577"/>
          <ac:spMkLst>
            <pc:docMk/>
            <pc:sldMk cId="3351439039" sldId="256"/>
            <ac:spMk id="2" creationId="{00000000-0000-0000-0000-000000000000}"/>
          </ac:spMkLst>
        </pc:spChg>
        <pc:spChg chg="del mod ord">
          <ac:chgData name="Cornia Nicholas" userId="S::p140581@ap.be::44251fff-3e29-4d5a-88af-d70ba71c067e" providerId="AD" clId="Web-{FFA15EC5-4476-D7E2-074E-94C8BBD1F7EE}" dt="2025-03-11T13:15:23.750" v="12"/>
          <ac:spMkLst>
            <pc:docMk/>
            <pc:sldMk cId="3351439039" sldId="256"/>
            <ac:spMk id="3" creationId="{00000000-0000-0000-0000-000000000000}"/>
          </ac:spMkLst>
        </pc:spChg>
        <pc:spChg chg="add mod">
          <ac:chgData name="Cornia Nicholas" userId="S::p140581@ap.be::44251fff-3e29-4d5a-88af-d70ba71c067e" providerId="AD" clId="Web-{FFA15EC5-4476-D7E2-074E-94C8BBD1F7EE}" dt="2025-03-11T15:23:29.191" v="322" actId="20577"/>
          <ac:spMkLst>
            <pc:docMk/>
            <pc:sldMk cId="3351439039" sldId="256"/>
            <ac:spMk id="3" creationId="{41885E6B-9ECE-5767-8444-7F3B6B896E74}"/>
          </ac:spMkLst>
        </pc:spChg>
        <pc:spChg chg="add del mod ord">
          <ac:chgData name="Cornia Nicholas" userId="S::p140581@ap.be::44251fff-3e29-4d5a-88af-d70ba71c067e" providerId="AD" clId="Web-{FFA15EC5-4476-D7E2-074E-94C8BBD1F7EE}" dt="2025-03-11T13:20:01.228" v="33"/>
          <ac:spMkLst>
            <pc:docMk/>
            <pc:sldMk cId="3351439039" sldId="256"/>
            <ac:spMk id="5" creationId="{0582999F-C031-0A41-041D-735A3F1731B3}"/>
          </ac:spMkLst>
        </pc:spChg>
        <pc:spChg chg="add del mod">
          <ac:chgData name="Cornia Nicholas" userId="S::p140581@ap.be::44251fff-3e29-4d5a-88af-d70ba71c067e" providerId="AD" clId="Web-{FFA15EC5-4476-D7E2-074E-94C8BBD1F7EE}" dt="2025-03-11T13:22:39.530" v="113"/>
          <ac:spMkLst>
            <pc:docMk/>
            <pc:sldMk cId="3351439039" sldId="256"/>
            <ac:spMk id="8" creationId="{835E4CC0-56CE-1952-B6C6-787C879134BC}"/>
          </ac:spMkLst>
        </pc:spChg>
        <pc:spChg chg="add mod">
          <ac:chgData name="Cornia Nicholas" userId="S::p140581@ap.be::44251fff-3e29-4d5a-88af-d70ba71c067e" providerId="AD" clId="Web-{FFA15EC5-4476-D7E2-074E-94C8BBD1F7EE}" dt="2025-03-11T13:32:31.564" v="204" actId="1076"/>
          <ac:spMkLst>
            <pc:docMk/>
            <pc:sldMk cId="3351439039" sldId="256"/>
            <ac:spMk id="10" creationId="{C9614784-0DE2-AD6C-ED2B-081D1DAAFB93}"/>
          </ac:spMkLst>
        </pc:spChg>
        <pc:spChg chg="add del">
          <ac:chgData name="Cornia Nicholas" userId="S::p140581@ap.be::44251fff-3e29-4d5a-88af-d70ba71c067e" providerId="AD" clId="Web-{FFA15EC5-4476-D7E2-074E-94C8BBD1F7EE}" dt="2025-03-11T13:23:59.595" v="129"/>
          <ac:spMkLst>
            <pc:docMk/>
            <pc:sldMk cId="3351439039" sldId="256"/>
            <ac:spMk id="13" creationId="{5F667B8D-9EBA-0C1C-A9C4-34954D15DCFF}"/>
          </ac:spMkLst>
        </pc:spChg>
        <pc:spChg chg="add mod">
          <ac:chgData name="Cornia Nicholas" userId="S::p140581@ap.be::44251fff-3e29-4d5a-88af-d70ba71c067e" providerId="AD" clId="Web-{FFA15EC5-4476-D7E2-074E-94C8BBD1F7EE}" dt="2025-03-11T13:32:34.987" v="205" actId="1076"/>
          <ac:spMkLst>
            <pc:docMk/>
            <pc:sldMk cId="3351439039" sldId="256"/>
            <ac:spMk id="14" creationId="{4D203B14-42C7-1DE7-E4FD-36FBACAA4BAC}"/>
          </ac:spMkLst>
        </pc:spChg>
        <pc:spChg chg="add del mod">
          <ac:chgData name="Cornia Nicholas" userId="S::p140581@ap.be::44251fff-3e29-4d5a-88af-d70ba71c067e" providerId="AD" clId="Web-{FFA15EC5-4476-D7E2-074E-94C8BBD1F7EE}" dt="2025-03-11T13:31:44.063" v="196"/>
          <ac:spMkLst>
            <pc:docMk/>
            <pc:sldMk cId="3351439039" sldId="256"/>
            <ac:spMk id="16" creationId="{7DD3251F-2A71-D64C-05C7-D0CD8761E90F}"/>
          </ac:spMkLst>
        </pc:spChg>
        <pc:picChg chg="add del mod ord">
          <ac:chgData name="Cornia Nicholas" userId="S::p140581@ap.be::44251fff-3e29-4d5a-88af-d70ba71c067e" providerId="AD" clId="Web-{FFA15EC5-4476-D7E2-074E-94C8BBD1F7EE}" dt="2025-03-11T13:15:16.203" v="11"/>
          <ac:picMkLst>
            <pc:docMk/>
            <pc:sldMk cId="3351439039" sldId="256"/>
            <ac:picMk id="4" creationId="{117DCD17-124F-B071-75D7-31667E1E4D92}"/>
          </ac:picMkLst>
        </pc:picChg>
        <pc:picChg chg="add del mod ord">
          <ac:chgData name="Cornia Nicholas" userId="S::p140581@ap.be::44251fff-3e29-4d5a-88af-d70ba71c067e" providerId="AD" clId="Web-{FFA15EC5-4476-D7E2-074E-94C8BBD1F7EE}" dt="2025-03-11T13:19:53.634" v="32"/>
          <ac:picMkLst>
            <pc:docMk/>
            <pc:sldMk cId="3351439039" sldId="256"/>
            <ac:picMk id="6" creationId="{AD8A7B9D-046C-19B2-8C69-4A53415615B7}"/>
          </ac:picMkLst>
        </pc:picChg>
        <pc:picChg chg="add mod ord">
          <ac:chgData name="Cornia Nicholas" userId="S::p140581@ap.be::44251fff-3e29-4d5a-88af-d70ba71c067e" providerId="AD" clId="Web-{FFA15EC5-4476-D7E2-074E-94C8BBD1F7EE}" dt="2025-03-11T13:33:32.691" v="214" actId="1076"/>
          <ac:picMkLst>
            <pc:docMk/>
            <pc:sldMk cId="3351439039" sldId="256"/>
            <ac:picMk id="9" creationId="{E78FAF56-087A-15DA-6EAD-688C2F5D1105}"/>
          </ac:picMkLst>
        </pc:picChg>
        <pc:picChg chg="add mod ord">
          <ac:chgData name="Cornia Nicholas" userId="S::p140581@ap.be::44251fff-3e29-4d5a-88af-d70ba71c067e" providerId="AD" clId="Web-{FFA15EC5-4476-D7E2-074E-94C8BBD1F7EE}" dt="2025-03-11T13:33:13.597" v="211" actId="1076"/>
          <ac:picMkLst>
            <pc:docMk/>
            <pc:sldMk cId="3351439039" sldId="256"/>
            <ac:picMk id="11" creationId="{2944FA42-E8B8-29CE-B0A4-A486A5D51614}"/>
          </ac:picMkLst>
        </pc:picChg>
        <pc:picChg chg="add mod">
          <ac:chgData name="Cornia Nicholas" userId="S::p140581@ap.be::44251fff-3e29-4d5a-88af-d70ba71c067e" providerId="AD" clId="Web-{FFA15EC5-4476-D7E2-074E-94C8BBD1F7EE}" dt="2025-03-11T13:32:24.956" v="203" actId="1076"/>
          <ac:picMkLst>
            <pc:docMk/>
            <pc:sldMk cId="3351439039" sldId="256"/>
            <ac:picMk id="12" creationId="{378B4A3E-F9D3-B197-9316-4887754C79D6}"/>
          </ac:picMkLst>
        </pc:picChg>
        <pc:picChg chg="add mod">
          <ac:chgData name="Cornia Nicholas" userId="S::p140581@ap.be::44251fff-3e29-4d5a-88af-d70ba71c067e" providerId="AD" clId="Web-{FFA15EC5-4476-D7E2-074E-94C8BBD1F7EE}" dt="2025-03-11T13:32:20.455" v="202" actId="1076"/>
          <ac:picMkLst>
            <pc:docMk/>
            <pc:sldMk cId="3351439039" sldId="256"/>
            <ac:picMk id="15" creationId="{9982A5E3-F10B-E8E7-940A-30B20EFBAE36}"/>
          </ac:picMkLst>
        </pc:picChg>
        <pc:picChg chg="add del mod ord">
          <ac:chgData name="Cornia Nicholas" userId="S::p140581@ap.be::44251fff-3e29-4d5a-88af-d70ba71c067e" providerId="AD" clId="Web-{FFA15EC5-4476-D7E2-074E-94C8BBD1F7EE}" dt="2025-03-11T13:46:25.076" v="222"/>
          <ac:picMkLst>
            <pc:docMk/>
            <pc:sldMk cId="3351439039" sldId="256"/>
            <ac:picMk id="17" creationId="{E88DA3DE-828C-E4D9-C7D5-CFF20FB6A7DE}"/>
          </ac:picMkLst>
        </pc:picChg>
        <pc:picChg chg="add del mod ord">
          <ac:chgData name="Cornia Nicholas" userId="S::p140581@ap.be::44251fff-3e29-4d5a-88af-d70ba71c067e" providerId="AD" clId="Web-{FFA15EC5-4476-D7E2-074E-94C8BBD1F7EE}" dt="2025-03-11T13:48:52.237" v="226"/>
          <ac:picMkLst>
            <pc:docMk/>
            <pc:sldMk cId="3351439039" sldId="256"/>
            <ac:picMk id="18" creationId="{C83B334F-D535-E061-C507-70D76996DB36}"/>
          </ac:picMkLst>
        </pc:picChg>
        <pc:picChg chg="add mod ord">
          <ac:chgData name="Cornia Nicholas" userId="S::p140581@ap.be::44251fff-3e29-4d5a-88af-d70ba71c067e" providerId="AD" clId="Web-{FFA15EC5-4476-D7E2-074E-94C8BBD1F7EE}" dt="2025-03-11T13:49:16.347" v="229"/>
          <ac:picMkLst>
            <pc:docMk/>
            <pc:sldMk cId="3351439039" sldId="256"/>
            <ac:picMk id="19" creationId="{72B1D05B-84A4-E5B3-E4AA-ACC67B0E6D1D}"/>
          </ac:picMkLst>
        </pc:picChg>
      </pc:sldChg>
      <pc:sldChg chg="addSp modSp add replId">
        <pc:chgData name="Cornia Nicholas" userId="S::p140581@ap.be::44251fff-3e29-4d5a-88af-d70ba71c067e" providerId="AD" clId="Web-{FFA15EC5-4476-D7E2-074E-94C8BBD1F7EE}" dt="2025-03-11T15:23:39.707" v="323" actId="1076"/>
        <pc:sldMkLst>
          <pc:docMk/>
          <pc:sldMk cId="2678726833" sldId="257"/>
        </pc:sldMkLst>
        <pc:spChg chg="add mod">
          <ac:chgData name="Cornia Nicholas" userId="S::p140581@ap.be::44251fff-3e29-4d5a-88af-d70ba71c067e" providerId="AD" clId="Web-{FFA15EC5-4476-D7E2-074E-94C8BBD1F7EE}" dt="2025-03-11T15:22:19.907" v="303" actId="20577"/>
          <ac:spMkLst>
            <pc:docMk/>
            <pc:sldMk cId="2678726833" sldId="257"/>
            <ac:spMk id="6" creationId="{19310C59-86D6-40CC-9473-C736428B5723}"/>
          </ac:spMkLst>
        </pc:spChg>
        <pc:spChg chg="mod">
          <ac:chgData name="Cornia Nicholas" userId="S::p140581@ap.be::44251fff-3e29-4d5a-88af-d70ba71c067e" providerId="AD" clId="Web-{FFA15EC5-4476-D7E2-074E-94C8BBD1F7EE}" dt="2025-03-11T13:58:31.912" v="242" actId="20577"/>
          <ac:spMkLst>
            <pc:docMk/>
            <pc:sldMk cId="2678726833" sldId="257"/>
            <ac:spMk id="16" creationId="{55327FFA-3B96-990B-8B7D-B354981BBB57}"/>
          </ac:spMkLst>
        </pc:spChg>
        <pc:picChg chg="add mod">
          <ac:chgData name="Cornia Nicholas" userId="S::p140581@ap.be::44251fff-3e29-4d5a-88af-d70ba71c067e" providerId="AD" clId="Web-{FFA15EC5-4476-D7E2-074E-94C8BBD1F7EE}" dt="2025-03-11T13:51:13.804" v="239" actId="1076"/>
          <ac:picMkLst>
            <pc:docMk/>
            <pc:sldMk cId="2678726833" sldId="257"/>
            <ac:picMk id="4" creationId="{CA022DF3-0683-624B-CCF9-E8DFAFA6A99B}"/>
          </ac:picMkLst>
        </pc:picChg>
        <pc:picChg chg="add mod">
          <ac:chgData name="Cornia Nicholas" userId="S::p140581@ap.be::44251fff-3e29-4d5a-88af-d70ba71c067e" providerId="AD" clId="Web-{FFA15EC5-4476-D7E2-074E-94C8BBD1F7EE}" dt="2025-03-11T15:23:39.707" v="323" actId="1076"/>
          <ac:picMkLst>
            <pc:docMk/>
            <pc:sldMk cId="2678726833" sldId="257"/>
            <ac:picMk id="5" creationId="{7810AB35-C0F3-FDF5-5708-C7FBC69DFD4B}"/>
          </ac:picMkLst>
        </pc:picChg>
      </pc:sldChg>
      <pc:sldMasterChg chg="mod setBg modSldLayout">
        <pc:chgData name="Cornia Nicholas" userId="S::p140581@ap.be::44251fff-3e29-4d5a-88af-d70ba71c067e" providerId="AD" clId="Web-{FFA15EC5-4476-D7E2-074E-94C8BBD1F7EE}" dt="2025-03-11T13:15:54.845" v="19"/>
        <pc:sldMasterMkLst>
          <pc:docMk/>
          <pc:sldMasterMk cId="1710546820" sldId="2147483648"/>
        </pc:sldMasterMkLst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4249299040" sldId="2147483649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3885912252" sldId="2147483650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1843495715" sldId="2147483651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957811407" sldId="2147483652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4148315968" sldId="2147483653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1937782621" sldId="2147483654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3349604172" sldId="2147483655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2568389287" sldId="2147483656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84292403" sldId="2147483657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515967256" sldId="2147483658"/>
          </pc:sldLayoutMkLst>
        </pc:sldLayoutChg>
        <pc:sldLayoutChg chg="mod">
          <pc:chgData name="Cornia Nicholas" userId="S::p140581@ap.be::44251fff-3e29-4d5a-88af-d70ba71c067e" providerId="AD" clId="Web-{FFA15EC5-4476-D7E2-074E-94C8BBD1F7EE}" dt="2025-03-11T13:15:54.845" v="19"/>
          <pc:sldLayoutMkLst>
            <pc:docMk/>
            <pc:sldMasterMk cId="1710546820" sldId="2147483648"/>
            <pc:sldLayoutMk cId="3231119585" sldId="2147483659"/>
          </pc:sldLayoutMkLst>
        </pc:sldLayoutChg>
      </pc:sldMasterChg>
    </pc:docChg>
  </pc:docChgLst>
  <pc:docChgLst>
    <pc:chgData name="Cornia Nicholas" userId="S::p140581@ap.be::44251fff-3e29-4d5a-88af-d70ba71c067e" providerId="AD" clId="Web-{9E52EEBB-D924-FB4B-112C-8D110A78B951}"/>
    <pc:docChg chg="modSld">
      <pc:chgData name="Cornia Nicholas" userId="S::p140581@ap.be::44251fff-3e29-4d5a-88af-d70ba71c067e" providerId="AD" clId="Web-{9E52EEBB-D924-FB4B-112C-8D110A78B951}" dt="2025-03-12T13:09:51.515" v="28" actId="1076"/>
      <pc:docMkLst>
        <pc:docMk/>
      </pc:docMkLst>
      <pc:sldChg chg="delSp modSp">
        <pc:chgData name="Cornia Nicholas" userId="S::p140581@ap.be::44251fff-3e29-4d5a-88af-d70ba71c067e" providerId="AD" clId="Web-{9E52EEBB-D924-FB4B-112C-8D110A78B951}" dt="2025-03-12T13:08:54.293" v="17" actId="14100"/>
        <pc:sldMkLst>
          <pc:docMk/>
          <pc:sldMk cId="2678726833" sldId="257"/>
        </pc:sldMkLst>
        <pc:spChg chg="mod">
          <ac:chgData name="Cornia Nicholas" userId="S::p140581@ap.be::44251fff-3e29-4d5a-88af-d70ba71c067e" providerId="AD" clId="Web-{9E52EEBB-D924-FB4B-112C-8D110A78B951}" dt="2025-03-12T13:08:06.229" v="8" actId="14100"/>
          <ac:spMkLst>
            <pc:docMk/>
            <pc:sldMk cId="2678726833" sldId="257"/>
            <ac:spMk id="2" creationId="{63D0D259-DAA5-FA48-FE00-84CCBAF7EE61}"/>
          </ac:spMkLst>
        </pc:spChg>
        <pc:spChg chg="del mod">
          <ac:chgData name="Cornia Nicholas" userId="S::p140581@ap.be::44251fff-3e29-4d5a-88af-d70ba71c067e" providerId="AD" clId="Web-{9E52EEBB-D924-FB4B-112C-8D110A78B951}" dt="2025-03-12T13:08:38.121" v="11"/>
          <ac:spMkLst>
            <pc:docMk/>
            <pc:sldMk cId="2678726833" sldId="257"/>
            <ac:spMk id="10" creationId="{22E0CD5E-ADEE-1A11-A8A5-BADB100DCEBE}"/>
          </ac:spMkLst>
        </pc:spChg>
        <pc:spChg chg="del mod">
          <ac:chgData name="Cornia Nicholas" userId="S::p140581@ap.be::44251fff-3e29-4d5a-88af-d70ba71c067e" providerId="AD" clId="Web-{9E52EEBB-D924-FB4B-112C-8D110A78B951}" dt="2025-03-12T13:08:45.027" v="14"/>
          <ac:spMkLst>
            <pc:docMk/>
            <pc:sldMk cId="2678726833" sldId="257"/>
            <ac:spMk id="14" creationId="{DDB3A676-E9FE-9012-C93C-E029B681469F}"/>
          </ac:spMkLst>
        </pc:spChg>
        <pc:spChg chg="mod">
          <ac:chgData name="Cornia Nicholas" userId="S::p140581@ap.be::44251fff-3e29-4d5a-88af-d70ba71c067e" providerId="AD" clId="Web-{9E52EEBB-D924-FB4B-112C-8D110A78B951}" dt="2025-03-12T13:08:54.293" v="17" actId="14100"/>
          <ac:spMkLst>
            <pc:docMk/>
            <pc:sldMk cId="2678726833" sldId="257"/>
            <ac:spMk id="16" creationId="{55327FFA-3B96-990B-8B7D-B354981BBB57}"/>
          </ac:spMkLst>
        </pc:spChg>
        <pc:picChg chg="mod">
          <ac:chgData name="Cornia Nicholas" userId="S::p140581@ap.be::44251fff-3e29-4d5a-88af-d70ba71c067e" providerId="AD" clId="Web-{9E52EEBB-D924-FB4B-112C-8D110A78B951}" dt="2025-03-12T13:07:54.150" v="3" actId="1076"/>
          <ac:picMkLst>
            <pc:docMk/>
            <pc:sldMk cId="2678726833" sldId="257"/>
            <ac:picMk id="9" creationId="{609553DB-5405-69F3-332F-33E2D3919133}"/>
          </ac:picMkLst>
        </pc:picChg>
        <pc:picChg chg="del">
          <ac:chgData name="Cornia Nicholas" userId="S::p140581@ap.be::44251fff-3e29-4d5a-88af-d70ba71c067e" providerId="AD" clId="Web-{9E52EEBB-D924-FB4B-112C-8D110A78B951}" dt="2025-03-12T13:08:35.168" v="9"/>
          <ac:picMkLst>
            <pc:docMk/>
            <pc:sldMk cId="2678726833" sldId="257"/>
            <ac:picMk id="12" creationId="{E8AADC44-4435-A857-C2BE-96C67BA1A060}"/>
          </ac:picMkLst>
        </pc:picChg>
        <pc:picChg chg="del">
          <ac:chgData name="Cornia Nicholas" userId="S::p140581@ap.be::44251fff-3e29-4d5a-88af-d70ba71c067e" providerId="AD" clId="Web-{9E52EEBB-D924-FB4B-112C-8D110A78B951}" dt="2025-03-12T13:08:41.137" v="12"/>
          <ac:picMkLst>
            <pc:docMk/>
            <pc:sldMk cId="2678726833" sldId="257"/>
            <ac:picMk id="15" creationId="{3B6B53BC-93C7-B03E-73AE-F33973E2CA8C}"/>
          </ac:picMkLst>
        </pc:picChg>
      </pc:sldChg>
      <pc:sldChg chg="addSp delSp modSp">
        <pc:chgData name="Cornia Nicholas" userId="S::p140581@ap.be::44251fff-3e29-4d5a-88af-d70ba71c067e" providerId="AD" clId="Web-{9E52EEBB-D924-FB4B-112C-8D110A78B951}" dt="2025-03-12T13:09:51.515" v="28" actId="1076"/>
        <pc:sldMkLst>
          <pc:docMk/>
          <pc:sldMk cId="4265495771" sldId="258"/>
        </pc:sldMkLst>
        <pc:spChg chg="add del mod">
          <ac:chgData name="Cornia Nicholas" userId="S::p140581@ap.be::44251fff-3e29-4d5a-88af-d70ba71c067e" providerId="AD" clId="Web-{9E52EEBB-D924-FB4B-112C-8D110A78B951}" dt="2025-03-12T13:09:41.217" v="27"/>
          <ac:spMkLst>
            <pc:docMk/>
            <pc:sldMk cId="4265495771" sldId="258"/>
            <ac:spMk id="7" creationId="{71222A01-10DC-A8DE-A90D-2CBCD87FC2A0}"/>
          </ac:spMkLst>
        </pc:spChg>
        <pc:spChg chg="del">
          <ac:chgData name="Cornia Nicholas" userId="S::p140581@ap.be::44251fff-3e29-4d5a-88af-d70ba71c067e" providerId="AD" clId="Web-{9E52EEBB-D924-FB4B-112C-8D110A78B951}" dt="2025-03-12T13:09:32.608" v="24"/>
          <ac:spMkLst>
            <pc:docMk/>
            <pc:sldMk cId="4265495771" sldId="258"/>
            <ac:spMk id="10" creationId="{CA3676F1-3A82-25D3-0E0E-A1D56B0C4428}"/>
          </ac:spMkLst>
        </pc:spChg>
        <pc:spChg chg="del">
          <ac:chgData name="Cornia Nicholas" userId="S::p140581@ap.be::44251fff-3e29-4d5a-88af-d70ba71c067e" providerId="AD" clId="Web-{9E52EEBB-D924-FB4B-112C-8D110A78B951}" dt="2025-03-12T13:09:34.905" v="26"/>
          <ac:spMkLst>
            <pc:docMk/>
            <pc:sldMk cId="4265495771" sldId="258"/>
            <ac:spMk id="14" creationId="{629BA479-921C-6992-63BE-F054BB161A65}"/>
          </ac:spMkLst>
        </pc:spChg>
        <pc:picChg chg="mod">
          <ac:chgData name="Cornia Nicholas" userId="S::p140581@ap.be::44251fff-3e29-4d5a-88af-d70ba71c067e" providerId="AD" clId="Web-{9E52EEBB-D924-FB4B-112C-8D110A78B951}" dt="2025-03-12T13:09:51.515" v="28" actId="1076"/>
          <ac:picMkLst>
            <pc:docMk/>
            <pc:sldMk cId="4265495771" sldId="258"/>
            <ac:picMk id="3" creationId="{D2C24298-C3C3-C0A4-75DC-59D53225114F}"/>
          </ac:picMkLst>
        </pc:picChg>
        <pc:picChg chg="del mod">
          <ac:chgData name="Cornia Nicholas" userId="S::p140581@ap.be::44251fff-3e29-4d5a-88af-d70ba71c067e" providerId="AD" clId="Web-{9E52EEBB-D924-FB4B-112C-8D110A78B951}" dt="2025-03-12T13:09:18.716" v="20"/>
          <ac:picMkLst>
            <pc:docMk/>
            <pc:sldMk cId="4265495771" sldId="258"/>
            <ac:picMk id="9" creationId="{7E26C3CD-3F56-64AA-0091-BC8F53C6B440}"/>
          </ac:picMkLst>
        </pc:picChg>
        <pc:picChg chg="del">
          <ac:chgData name="Cornia Nicholas" userId="S::p140581@ap.be::44251fff-3e29-4d5a-88af-d70ba71c067e" providerId="AD" clId="Web-{9E52EEBB-D924-FB4B-112C-8D110A78B951}" dt="2025-03-12T13:09:31.404" v="23"/>
          <ac:picMkLst>
            <pc:docMk/>
            <pc:sldMk cId="4265495771" sldId="258"/>
            <ac:picMk id="12" creationId="{A96EC9A0-F896-B1CA-3ADF-5806F6064432}"/>
          </ac:picMkLst>
        </pc:picChg>
        <pc:picChg chg="add mod">
          <ac:chgData name="Cornia Nicholas" userId="S::p140581@ap.be::44251fff-3e29-4d5a-88af-d70ba71c067e" providerId="AD" clId="Web-{9E52EEBB-D924-FB4B-112C-8D110A78B951}" dt="2025-03-12T13:09:29.889" v="22" actId="1076"/>
          <ac:picMkLst>
            <pc:docMk/>
            <pc:sldMk cId="4265495771" sldId="258"/>
            <ac:picMk id="13" creationId="{735F68BE-56CD-7657-BA32-2176DCEFDE69}"/>
          </ac:picMkLst>
        </pc:picChg>
        <pc:picChg chg="del">
          <ac:chgData name="Cornia Nicholas" userId="S::p140581@ap.be::44251fff-3e29-4d5a-88af-d70ba71c067e" providerId="AD" clId="Web-{9E52EEBB-D924-FB4B-112C-8D110A78B951}" dt="2025-03-12T13:09:33.576" v="25"/>
          <ac:picMkLst>
            <pc:docMk/>
            <pc:sldMk cId="4265495771" sldId="258"/>
            <ac:picMk id="15" creationId="{3BCF290D-9EAC-8D5D-C247-DD1BF62E43CE}"/>
          </ac:picMkLst>
        </pc:picChg>
      </pc:sldChg>
    </pc:docChg>
  </pc:docChgLst>
  <pc:docChgLst>
    <pc:chgData name="Cornia Nicholas" userId="S::p140581@ap.be::44251fff-3e29-4d5a-88af-d70ba71c067e" providerId="AD" clId="Web-{DC306C78-7146-9318-39AD-C4C307F93842}"/>
    <pc:docChg chg="addSld modSld">
      <pc:chgData name="Cornia Nicholas" userId="S::p140581@ap.be::44251fff-3e29-4d5a-88af-d70ba71c067e" providerId="AD" clId="Web-{DC306C78-7146-9318-39AD-C4C307F93842}" dt="2025-03-12T12:03:08.206" v="32" actId="1076"/>
      <pc:docMkLst>
        <pc:docMk/>
      </pc:docMkLst>
      <pc:sldChg chg="modSp">
        <pc:chgData name="Cornia Nicholas" userId="S::p140581@ap.be::44251fff-3e29-4d5a-88af-d70ba71c067e" providerId="AD" clId="Web-{DC306C78-7146-9318-39AD-C4C307F93842}" dt="2025-03-12T12:03:08.206" v="32" actId="1076"/>
        <pc:sldMkLst>
          <pc:docMk/>
          <pc:sldMk cId="3351439039" sldId="256"/>
        </pc:sldMkLst>
        <pc:spChg chg="mod">
          <ac:chgData name="Cornia Nicholas" userId="S::p140581@ap.be::44251fff-3e29-4d5a-88af-d70ba71c067e" providerId="AD" clId="Web-{DC306C78-7146-9318-39AD-C4C307F93842}" dt="2025-03-12T12:03:08.206" v="32" actId="1076"/>
          <ac:spMkLst>
            <pc:docMk/>
            <pc:sldMk cId="3351439039" sldId="256"/>
            <ac:spMk id="10" creationId="{C9614784-0DE2-AD6C-ED2B-081D1DAAFB93}"/>
          </ac:spMkLst>
        </pc:spChg>
        <pc:picChg chg="mod">
          <ac:chgData name="Cornia Nicholas" userId="S::p140581@ap.be::44251fff-3e29-4d5a-88af-d70ba71c067e" providerId="AD" clId="Web-{DC306C78-7146-9318-39AD-C4C307F93842}" dt="2025-03-12T12:02:39.346" v="27" actId="1076"/>
          <ac:picMkLst>
            <pc:docMk/>
            <pc:sldMk cId="3351439039" sldId="256"/>
            <ac:picMk id="11" creationId="{2944FA42-E8B8-29CE-B0A4-A486A5D51614}"/>
          </ac:picMkLst>
        </pc:picChg>
        <pc:picChg chg="mod">
          <ac:chgData name="Cornia Nicholas" userId="S::p140581@ap.be::44251fff-3e29-4d5a-88af-d70ba71c067e" providerId="AD" clId="Web-{DC306C78-7146-9318-39AD-C4C307F93842}" dt="2025-03-12T12:02:59.987" v="31" actId="1076"/>
          <ac:picMkLst>
            <pc:docMk/>
            <pc:sldMk cId="3351439039" sldId="256"/>
            <ac:picMk id="12" creationId="{378B4A3E-F9D3-B197-9316-4887754C79D6}"/>
          </ac:picMkLst>
        </pc:picChg>
        <pc:picChg chg="mod">
          <ac:chgData name="Cornia Nicholas" userId="S::p140581@ap.be::44251fff-3e29-4d5a-88af-d70ba71c067e" providerId="AD" clId="Web-{DC306C78-7146-9318-39AD-C4C307F93842}" dt="2025-03-12T12:02:44.580" v="28" actId="1076"/>
          <ac:picMkLst>
            <pc:docMk/>
            <pc:sldMk cId="3351439039" sldId="256"/>
            <ac:picMk id="15" creationId="{9982A5E3-F10B-E8E7-940A-30B20EFBAE36}"/>
          </ac:picMkLst>
        </pc:picChg>
      </pc:sldChg>
      <pc:sldChg chg="modSp">
        <pc:chgData name="Cornia Nicholas" userId="S::p140581@ap.be::44251fff-3e29-4d5a-88af-d70ba71c067e" providerId="AD" clId="Web-{DC306C78-7146-9318-39AD-C4C307F93842}" dt="2025-03-12T12:02:15.439" v="26"/>
        <pc:sldMkLst>
          <pc:docMk/>
          <pc:sldMk cId="2678726833" sldId="257"/>
        </pc:sldMkLst>
        <pc:spChg chg="mod">
          <ac:chgData name="Cornia Nicholas" userId="S::p140581@ap.be::44251fff-3e29-4d5a-88af-d70ba71c067e" providerId="AD" clId="Web-{DC306C78-7146-9318-39AD-C4C307F93842}" dt="2025-03-12T12:01:19.890" v="23" actId="20577"/>
          <ac:spMkLst>
            <pc:docMk/>
            <pc:sldMk cId="2678726833" sldId="257"/>
            <ac:spMk id="2" creationId="{63D0D259-DAA5-FA48-FE00-84CCBAF7EE61}"/>
          </ac:spMkLst>
        </pc:spChg>
        <pc:picChg chg="mod ord">
          <ac:chgData name="Cornia Nicholas" userId="S::p140581@ap.be::44251fff-3e29-4d5a-88af-d70ba71c067e" providerId="AD" clId="Web-{DC306C78-7146-9318-39AD-C4C307F93842}" dt="2025-03-12T12:02:15.439" v="26"/>
          <ac:picMkLst>
            <pc:docMk/>
            <pc:sldMk cId="2678726833" sldId="257"/>
            <ac:picMk id="4" creationId="{CA022DF3-0683-624B-CCF9-E8DFAFA6A99B}"/>
          </ac:picMkLst>
        </pc:picChg>
      </pc:sldChg>
      <pc:sldChg chg="addSp delSp modSp add replId">
        <pc:chgData name="Cornia Nicholas" userId="S::p140581@ap.be::44251fff-3e29-4d5a-88af-d70ba71c067e" providerId="AD" clId="Web-{DC306C78-7146-9318-39AD-C4C307F93842}" dt="2025-03-12T12:01:02.093" v="12" actId="20577"/>
        <pc:sldMkLst>
          <pc:docMk/>
          <pc:sldMk cId="4265495771" sldId="258"/>
        </pc:sldMkLst>
        <pc:spChg chg="mod">
          <ac:chgData name="Cornia Nicholas" userId="S::p140581@ap.be::44251fff-3e29-4d5a-88af-d70ba71c067e" providerId="AD" clId="Web-{DC306C78-7146-9318-39AD-C4C307F93842}" dt="2025-03-12T12:01:02.093" v="12" actId="20577"/>
          <ac:spMkLst>
            <pc:docMk/>
            <pc:sldMk cId="4265495771" sldId="258"/>
            <ac:spMk id="2" creationId="{AE3BCCB4-696C-5889-BD6F-AA39BBFD2866}"/>
          </ac:spMkLst>
        </pc:spChg>
        <pc:spChg chg="del mod">
          <ac:chgData name="Cornia Nicholas" userId="S::p140581@ap.be::44251fff-3e29-4d5a-88af-d70ba71c067e" providerId="AD" clId="Web-{DC306C78-7146-9318-39AD-C4C307F93842}" dt="2025-03-12T12:00:15.326" v="3"/>
          <ac:spMkLst>
            <pc:docMk/>
            <pc:sldMk cId="4265495771" sldId="258"/>
            <ac:spMk id="16" creationId="{1910EEC0-29B0-2E5D-9F53-C4D665588E97}"/>
          </ac:spMkLst>
        </pc:spChg>
        <pc:picChg chg="add mod">
          <ac:chgData name="Cornia Nicholas" userId="S::p140581@ap.be::44251fff-3e29-4d5a-88af-d70ba71c067e" providerId="AD" clId="Web-{DC306C78-7146-9318-39AD-C4C307F93842}" dt="2025-03-12T12:00:41.311" v="7" actId="1076"/>
          <ac:picMkLst>
            <pc:docMk/>
            <pc:sldMk cId="4265495771" sldId="258"/>
            <ac:picMk id="3" creationId="{D2C24298-C3C3-C0A4-75DC-59D53225114F}"/>
          </ac:picMkLst>
        </pc:picChg>
        <pc:picChg chg="del">
          <ac:chgData name="Cornia Nicholas" userId="S::p140581@ap.be::44251fff-3e29-4d5a-88af-d70ba71c067e" providerId="AD" clId="Web-{DC306C78-7146-9318-39AD-C4C307F93842}" dt="2025-03-12T12:00:16.498" v="4"/>
          <ac:picMkLst>
            <pc:docMk/>
            <pc:sldMk cId="4265495771" sldId="258"/>
            <ac:picMk id="5" creationId="{F0D6B971-B4B9-0DFC-141D-2EE06EAC5E2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B71A8-79AF-473A-9C0F-C260DACC5AFC}" type="datetimeFigureOut">
              <a:t>14-3-2025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6CC5D-D3A8-427D-B8A9-38303DD97523}" type="slidenum"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247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Viktor plays a short extract before the starting of the presentation.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991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D3E2-F4F9-975C-DAED-FD34332B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02FFE11-E3BC-FFD3-AAEC-DF3A41270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044D4E-8C65-48FB-C74D-D9365FB02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some brief discussion about the analysis of the </a:t>
            </a:r>
            <a:r>
              <a:rPr lang="en-US" dirty="0" err="1">
                <a:ea typeface="Calibri"/>
                <a:cs typeface="Calibri"/>
              </a:rPr>
              <a:t>MusicXML</a:t>
            </a:r>
            <a:r>
              <a:rPr lang="en-US" dirty="0">
                <a:ea typeface="Calibri"/>
                <a:cs typeface="Calibri"/>
              </a:rPr>
              <a:t> transcriptions and the MIDI files from the Disklavier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E603BB-8F91-C03A-1EC1-5B24071BA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7725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891E6-2144-9302-EBD7-79A9A0BEE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0B5FCAD-D4A7-CE91-0761-C8696A2E0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EF3B8EA1-8375-1B7E-8648-B2BE00F2E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Blanche Selva as music teacher and her legacy. The importance of Bach repertoire in her pedagogical mission.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Building an artistic network through these works. </a:t>
            </a:r>
          </a:p>
          <a:p>
            <a:r>
              <a:rPr lang="en-US" dirty="0">
                <a:ea typeface="Calibri"/>
                <a:cs typeface="Calibri"/>
              </a:rPr>
              <a:t>Works of Bach and Scarlatti were addressing an audience of students and amateurs. </a:t>
            </a:r>
          </a:p>
          <a:p>
            <a:r>
              <a:rPr lang="en-US" dirty="0">
                <a:ea typeface="Calibri"/>
                <a:cs typeface="Calibri"/>
              </a:rPr>
              <a:t>These editors were more explicit in their markings to clearly communicate their style.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74C3BB-CD35-E663-3AAE-6F5F73224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4903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53D0-F7C7-2BAA-DEF5-B38E9A9E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4FDF82E-6313-8C03-843C-DC89AC38D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94B99C3-8DDE-CCBF-7719-168D9FF2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Blanche Selva as music teacher and her legacy. The importance of Bach repertoire in her pedagogical mission.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Building an artistic network through these works. </a:t>
            </a:r>
          </a:p>
          <a:p>
            <a:r>
              <a:rPr lang="en-US" dirty="0">
                <a:ea typeface="Calibri"/>
                <a:cs typeface="Calibri"/>
              </a:rPr>
              <a:t>Works of Bach and Scarlatti were addressing an audience of students and amateurs. </a:t>
            </a:r>
          </a:p>
          <a:p>
            <a:r>
              <a:rPr lang="en-US" dirty="0">
                <a:ea typeface="Calibri"/>
                <a:cs typeface="Calibri"/>
              </a:rPr>
              <a:t>These editors were more explicit in their markings to clearly communicate their style.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A120D8-4806-37D0-E160-DA390F796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514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A4CC-1565-09DC-27E2-8780000AB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5D257FC-0B5E-4A1F-FCB2-7CB8F1599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B7794F5-85F1-8DEB-D012-628040D8C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Viktor will play the pieces.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3FA8C5-CA57-EEED-16D2-ACBC6B2C1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53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Questioning the concept of the "work": instead of seeking the right version, according to the composer's will, we should embrace the plurality of interpretations around it.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Our project wishes to illustrate this inherent, and exiting, plurality by considering two iconic keyboard works by J.S. Bach and Domenico Scarlatti.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We clarify this is a work in progress, and we are working on publish an extended article about our results.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P.s. See "</a:t>
            </a:r>
            <a:r>
              <a:rPr lang="en-US" dirty="0" err="1">
                <a:ea typeface="Calibri"/>
                <a:cs typeface="Calibri"/>
              </a:rPr>
              <a:t>decostruction</a:t>
            </a:r>
            <a:r>
              <a:rPr lang="en-US" dirty="0">
                <a:ea typeface="Calibri"/>
                <a:cs typeface="Calibri"/>
              </a:rPr>
              <a:t> of aura" by Walter Benjamin and Derrida, against the authoritative school of </a:t>
            </a:r>
            <a:r>
              <a:rPr lang="en-US" dirty="0" err="1">
                <a:ea typeface="Calibri"/>
                <a:cs typeface="Calibri"/>
              </a:rPr>
              <a:t>Hisher</a:t>
            </a:r>
            <a:r>
              <a:rPr lang="en-US" dirty="0">
                <a:ea typeface="Calibri"/>
                <a:cs typeface="Calibri"/>
              </a:rPr>
              <a:t> (Validity of Interpretation)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0331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For the </a:t>
            </a:r>
            <a:r>
              <a:rPr lang="en-US" dirty="0" err="1">
                <a:ea typeface="Calibri"/>
                <a:cs typeface="Calibri"/>
              </a:rPr>
              <a:t>romantici</a:t>
            </a:r>
            <a:r>
              <a:rPr lang="en-US" dirty="0">
                <a:ea typeface="Calibri"/>
                <a:cs typeface="Calibri"/>
              </a:rPr>
              <a:t>, the keyboard music of Bach and Scarlatti have been a </a:t>
            </a:r>
            <a:r>
              <a:rPr lang="en-US" dirty="0" err="1">
                <a:ea typeface="Calibri"/>
                <a:cs typeface="Calibri"/>
              </a:rPr>
              <a:t>inexaustable</a:t>
            </a:r>
            <a:r>
              <a:rPr lang="en-US" dirty="0">
                <a:ea typeface="Calibri"/>
                <a:cs typeface="Calibri"/>
              </a:rPr>
              <a:t> source of inspiration and have been part of the training of generation of pianists around Europe.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1292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E0FFF9-FFBA-5544-2602-8076BD9E9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A54200F-9C73-3086-2FDF-CD4E37AD1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24B27E52-D92A-7ECC-C019-1BC1088C84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908E9F-456F-ABD4-CBD2-38DCA7175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349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78F9F-D4B7-1E71-7EB9-1477CFF10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AC814E3A-5283-2D7E-9621-FE66825B6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7333B25-FF8B-8617-6FA0-C5840FD96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Johannes Brahms owned a copy of the Santini collection of Scarlatti Sonatas, and some of his annotated scores are preserved in the Gesellschaft der Musikfreunde in Vienna.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Similarly, the virtuoso pianist and composer Clara Schumann regularly played Scarlatti sonatas during her concerts. 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F98045A-5782-5FCC-7A05-15974E45D0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1925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F57D-0FD2-66F0-5A0B-6B4A52B07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FB91677-CE0A-01BF-C794-C334B8F62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4636C10-F7A3-C0CE-8374-414402DBC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editor made different choices according to their taste and musical tradition.</a:t>
            </a:r>
            <a:endParaRPr lang="nl-NL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Similarly, baroque practice allowed for ambiguity and imagination. </a:t>
            </a:r>
          </a:p>
          <a:p>
            <a:r>
              <a:rPr lang="en-US" dirty="0">
                <a:ea typeface="Calibri"/>
                <a:cs typeface="Calibri"/>
              </a:rPr>
              <a:t>So the pre-Urtext era editors just kept the original approach and mindset of these compositions, as works of art left open to interpretation and change.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1CE6367-4D76-FEB7-39CA-9277EB8D9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5755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the quantitative discussion. Let's consider one or two parameters for the Bach and Scarlatti and digress from them.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8309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032A-8A92-4432-54AE-47FD5A21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93C1791-2E5B-AC02-F829-AA0E4D157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1FFFAC1-0785-4667-420E-0DE183165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the quantitative discussion. Let's consider one or two parameters for the Bach and Scarlatti and digress from them.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1111D8-F8F4-4DF9-6B31-1A58BEB6E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937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AB96C-FE2F-1B0F-539A-22C00BA1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15E5102C-86B4-1C2A-9CFF-6581A7A32E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840AC8B-9989-68A0-C7A5-3343EDE3DD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85E9413-5CCE-90C8-CFAB-997FFC60C2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3316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14.03.2025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72B1D05B-84A4-E5B3-E4AA-ACC67B0E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2679"/>
            <a:ext cx="12192000" cy="56570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30847" y="2170585"/>
            <a:ext cx="7652953" cy="1346157"/>
          </a:xfrm>
        </p:spPr>
        <p:txBody>
          <a:bodyPr>
            <a:normAutofit/>
          </a:bodyPr>
          <a:lstStyle/>
          <a:p>
            <a:pPr algn="ctr"/>
            <a:r>
              <a:rPr lang="de-DE" sz="6600" b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Echos du </a:t>
            </a:r>
            <a:r>
              <a:rPr lang="de-DE" sz="6600" b="1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temps</a:t>
            </a:r>
            <a:r>
              <a:rPr lang="de-DE" sz="6600" b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passé</a:t>
            </a:r>
            <a:endParaRPr lang="nl-NL" sz="6600" b="1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E78FAF56-087A-15DA-6EAD-688C2F5D11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997561" y="830220"/>
            <a:ext cx="3429878" cy="4351338"/>
          </a:xfrm>
        </p:spPr>
      </p:pic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2944FA42-E8B8-29CE-B0A4-A486A5D516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145564" y="4420003"/>
            <a:ext cx="2222844" cy="947448"/>
          </a:xfr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9614784-0DE2-AD6C-ED2B-081D1DAAFB93}"/>
              </a:ext>
            </a:extLst>
          </p:cNvPr>
          <p:cNvSpPr txBox="1"/>
          <p:nvPr/>
        </p:nvSpPr>
        <p:spPr>
          <a:xfrm>
            <a:off x="3188719" y="6085092"/>
            <a:ext cx="17110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rgbClr val="D49D33"/>
                </a:solidFill>
                <a:latin typeface="Baskerville Old Face"/>
              </a:rPr>
              <a:t>Nicholas </a:t>
            </a:r>
            <a:r>
              <a:rPr lang="nl-NL" err="1">
                <a:solidFill>
                  <a:srgbClr val="D49D33"/>
                </a:solidFill>
                <a:latin typeface="Baskerville Old Face"/>
              </a:rPr>
              <a:t>Cornia</a:t>
            </a:r>
          </a:p>
        </p:txBody>
      </p:sp>
      <p:pic>
        <p:nvPicPr>
          <p:cNvPr id="12" name="Afbeelding 11" descr="Afbeelding met tekst, Lettertype, schermopname, ontwerp&#10;&#10;Door AI gegenereerde inhoud is mogelijk onjuist.">
            <a:extLst>
              <a:ext uri="{FF2B5EF4-FFF2-40B4-BE49-F238E27FC236}">
                <a16:creationId xmlns:a16="http://schemas.microsoft.com/office/drawing/2014/main" id="{378B4A3E-F9D3-B197-9316-4887754C7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216" y="5370471"/>
            <a:ext cx="1874108" cy="70965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D203B14-42C7-1DE7-E4FD-36FBACAA4BAC}"/>
              </a:ext>
            </a:extLst>
          </p:cNvPr>
          <p:cNvSpPr txBox="1"/>
          <p:nvPr/>
        </p:nvSpPr>
        <p:spPr>
          <a:xfrm>
            <a:off x="7209402" y="6081642"/>
            <a:ext cx="1605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800" baseline="0">
                <a:solidFill>
                  <a:srgbClr val="D49D33"/>
                </a:solidFill>
                <a:latin typeface="Baskerville Old Face"/>
              </a:rPr>
              <a:t>Viktor Lazarov</a:t>
            </a:r>
            <a:endParaRPr lang="nl-NL"/>
          </a:p>
        </p:txBody>
      </p:sp>
      <p:pic>
        <p:nvPicPr>
          <p:cNvPr id="15" name="Afbeelding 14" descr="Afbeelding met tekst, Lettertype, typografie, Graphics&#10;&#10;Door AI gegenereerde inhoud is mogelijk onjuist.">
            <a:extLst>
              <a:ext uri="{FF2B5EF4-FFF2-40B4-BE49-F238E27FC236}">
                <a16:creationId xmlns:a16="http://schemas.microsoft.com/office/drawing/2014/main" id="{9982A5E3-F10B-E8E7-940A-30B20EFBAE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560" y="5369668"/>
            <a:ext cx="1242541" cy="498446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41885E6B-9ECE-5767-8444-7F3B6B896E74}"/>
              </a:ext>
            </a:extLst>
          </p:cNvPr>
          <p:cNvSpPr txBox="1"/>
          <p:nvPr/>
        </p:nvSpPr>
        <p:spPr>
          <a:xfrm>
            <a:off x="3453283" y="3325721"/>
            <a:ext cx="54487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i="1">
                <a:solidFill>
                  <a:srgbClr val="D49D33"/>
                </a:solidFill>
                <a:latin typeface="Baskerville Old Face"/>
              </a:rPr>
              <a:t>Here </a:t>
            </a:r>
            <a:r>
              <a:rPr lang="nl-NL" i="1" err="1">
                <a:solidFill>
                  <a:srgbClr val="D49D33"/>
                </a:solidFill>
                <a:latin typeface="Baskerville Old Face"/>
              </a:rPr>
              <a:t>comes</a:t>
            </a:r>
            <a:r>
              <a:rPr lang="nl-NL" i="1">
                <a:solidFill>
                  <a:srgbClr val="D49D33"/>
                </a:solidFill>
                <a:latin typeface="Baskerville Old Face"/>
              </a:rPr>
              <a:t> a </a:t>
            </a:r>
            <a:r>
              <a:rPr lang="nl-NL" i="1" err="1">
                <a:solidFill>
                  <a:srgbClr val="D49D33"/>
                </a:solidFill>
                <a:latin typeface="Baskerville Old Face"/>
              </a:rPr>
              <a:t>subtitle</a:t>
            </a:r>
            <a:r>
              <a:rPr lang="nl-NL" i="1">
                <a:solidFill>
                  <a:srgbClr val="D49D33"/>
                </a:solidFill>
                <a:latin typeface="Baskerville Old Face"/>
              </a:rPr>
              <a:t>...</a:t>
            </a:r>
          </a:p>
        </p:txBody>
      </p:sp>
      <p:pic>
        <p:nvPicPr>
          <p:cNvPr id="5" name="Afbeelding 4" descr="Afbeelding met Lettertype, Graphics, symbool, ontwerp&#10;&#10;Door AI gegenereerde inhoud is mogelijk onjuist.">
            <a:extLst>
              <a:ext uri="{FF2B5EF4-FFF2-40B4-BE49-F238E27FC236}">
                <a16:creationId xmlns:a16="http://schemas.microsoft.com/office/drawing/2014/main" id="{444F825E-FDD8-DA8A-720C-EE986E5835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7739" y="4676519"/>
            <a:ext cx="1619249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3ADF3-C65C-90A2-EF83-6D72355D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E05C4-03A9-165A-12DD-CCB7D0FD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685" y="365125"/>
            <a:ext cx="7652953" cy="1346157"/>
          </a:xfrm>
        </p:spPr>
        <p:txBody>
          <a:bodyPr/>
          <a:lstStyle/>
          <a:p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Analysis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4EE3FFBC-B192-7F0B-62F9-6C18527C2B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7BAEDE7B-A039-4281-93AC-2B6C537C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C1D410A-6B68-1093-053F-80DF85CDECA1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E74D877C-4604-882B-9B45-E1D0AF27C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FF903A5-2308-4605-B76A-DCC7CC2E5ECA}"/>
              </a:ext>
            </a:extLst>
          </p:cNvPr>
          <p:cNvSpPr txBox="1"/>
          <p:nvPr/>
        </p:nvSpPr>
        <p:spPr>
          <a:xfrm>
            <a:off x="1324879" y="1719173"/>
            <a:ext cx="508764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 b="1" dirty="0">
              <a:solidFill>
                <a:srgbClr val="FFFEF6"/>
              </a:solidFill>
              <a:latin typeface="Baskerville Old Face"/>
            </a:endParaRPr>
          </a:p>
          <a:p>
            <a:r>
              <a:rPr lang="nl-NL" b="1" dirty="0">
                <a:solidFill>
                  <a:srgbClr val="FFFEF6"/>
                </a:solidFill>
                <a:latin typeface="Baskerville Old Face"/>
              </a:rPr>
              <a:t>The GitHub </a:t>
            </a:r>
            <a:r>
              <a:rPr lang="nl-NL" b="1" dirty="0" err="1">
                <a:solidFill>
                  <a:srgbClr val="FFFEF6"/>
                </a:solidFill>
                <a:latin typeface="Baskerville Old Face"/>
              </a:rPr>
              <a:t>repository</a:t>
            </a:r>
          </a:p>
          <a:p>
            <a:endParaRPr lang="nl-NL" b="1" dirty="0">
              <a:solidFill>
                <a:srgbClr val="FFFEF6"/>
              </a:solidFill>
              <a:latin typeface="Baskerville Old Face"/>
            </a:endParaRPr>
          </a:p>
          <a:p>
            <a:pPr marL="285750" indent="-285750">
              <a:buFont typeface="Wingdings"/>
              <a:buChar char="Ø"/>
            </a:pPr>
            <a:r>
              <a:rPr lang="nl-NL" dirty="0">
                <a:solidFill>
                  <a:srgbClr val="FFFEF6"/>
                </a:solidFill>
                <a:latin typeface="Baskerville Old Face"/>
              </a:rPr>
              <a:t>Music XML analysis </a:t>
            </a:r>
            <a:r>
              <a:rPr lang="nl-NL" dirty="0" err="1">
                <a:solidFill>
                  <a:srgbClr val="FFFEF6"/>
                </a:solidFill>
                <a:latin typeface="Baskerville Old Face"/>
              </a:rPr>
              <a:t>with</a:t>
            </a:r>
            <a:r>
              <a:rPr lang="nl-NL" dirty="0">
                <a:solidFill>
                  <a:srgbClr val="FFFEF6"/>
                </a:solidFill>
                <a:latin typeface="Baskerville Old Face"/>
              </a:rPr>
              <a:t> Music21 Python </a:t>
            </a:r>
            <a:r>
              <a:rPr lang="nl-NL" dirty="0" err="1">
                <a:solidFill>
                  <a:srgbClr val="FFFEF6"/>
                </a:solidFill>
                <a:latin typeface="Baskerville Old Face"/>
              </a:rPr>
              <a:t>library</a:t>
            </a:r>
            <a:br>
              <a:rPr lang="nl-NL" b="1" dirty="0">
                <a:solidFill>
                  <a:srgbClr val="FFFEF6"/>
                </a:solidFill>
                <a:latin typeface="Baskerville Old Face"/>
              </a:rPr>
            </a:br>
            <a:endParaRPr lang="nl-NL" b="1" dirty="0">
              <a:solidFill>
                <a:srgbClr val="FFFEF6"/>
              </a:solidFill>
              <a:latin typeface="Baskerville Old Face"/>
            </a:endParaRPr>
          </a:p>
          <a:p>
            <a:pPr marL="285750" indent="-285750">
              <a:buFont typeface="Wingdings"/>
              <a:buChar char="Ø"/>
            </a:pPr>
            <a:r>
              <a:rPr lang="nl-NL" dirty="0">
                <a:solidFill>
                  <a:srgbClr val="FFFEF6"/>
                </a:solidFill>
                <a:latin typeface="Baskerville Old Face"/>
              </a:rPr>
              <a:t>MIDI Disklavier performances</a:t>
            </a:r>
          </a:p>
          <a:p>
            <a:endParaRPr lang="nl-NL">
              <a:solidFill>
                <a:srgbClr val="FFFEF6"/>
              </a:solidFill>
              <a:latin typeface="Baskerville Old Face"/>
            </a:endParaRPr>
          </a:p>
          <a:p>
            <a:endParaRPr lang="nl-NL">
              <a:solidFill>
                <a:srgbClr val="FFFEF6"/>
              </a:solidFill>
              <a:latin typeface="Baskerville Old Face"/>
            </a:endParaRPr>
          </a:p>
        </p:txBody>
      </p:sp>
      <p:pic>
        <p:nvPicPr>
          <p:cNvPr id="12" name="Afbeelding 11" descr="Karl_Czerny_-_Carl_Mayer,_Nürnberg_-_btv1b8416887w.jpg">
            <a:extLst>
              <a:ext uri="{FF2B5EF4-FFF2-40B4-BE49-F238E27FC236}">
                <a16:creationId xmlns:a16="http://schemas.microsoft.com/office/drawing/2014/main" id="{9C2F5D87-72DE-5858-E61A-B4E34B0596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2275" t="9046" r="-453" b="29601"/>
          <a:stretch/>
        </p:blipFill>
        <p:spPr>
          <a:xfrm>
            <a:off x="7612749" y="2125693"/>
            <a:ext cx="4150368" cy="3786800"/>
          </a:xfrm>
          <a:prstGeom prst="rect">
            <a:avLst/>
          </a:prstGeom>
        </p:spPr>
      </p:pic>
      <p:pic>
        <p:nvPicPr>
          <p:cNvPr id="10" name="Afbeelding 9" descr="Afbeelding met kat, silhouet, clipart, creativiteit&#10;&#10;Door AI gegenereerde inhoud is mogelijk onjuist.">
            <a:extLst>
              <a:ext uri="{FF2B5EF4-FFF2-40B4-BE49-F238E27FC236}">
                <a16:creationId xmlns:a16="http://schemas.microsoft.com/office/drawing/2014/main" id="{58C5E92A-0FA6-968B-31C6-2F507CF2F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9145" y="1708455"/>
            <a:ext cx="1658788" cy="168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388BC-54BA-7E2B-309E-E6024DD5C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C472F8-9035-C2E7-697E-B561056EB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685" y="365125"/>
            <a:ext cx="7652953" cy="1346157"/>
          </a:xfrm>
        </p:spPr>
        <p:txBody>
          <a:bodyPr/>
          <a:lstStyle/>
          <a:p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Legacy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176885AF-8797-E24D-F906-6317E524C1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D9B5C537-7BC6-803C-4AF4-C0719676D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4B21D22-EE32-D1EC-F319-08371B636A83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29906C6B-D028-F820-6E47-C53EB8FC7E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  <p:pic>
        <p:nvPicPr>
          <p:cNvPr id="12" name="Afbeelding 11" descr="Blanca_Selva.jpg">
            <a:extLst>
              <a:ext uri="{FF2B5EF4-FFF2-40B4-BE49-F238E27FC236}">
                <a16:creationId xmlns:a16="http://schemas.microsoft.com/office/drawing/2014/main" id="{67FD4E3B-FDC5-7866-9778-FB8AE1C185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75" r="11775"/>
          <a:stretch/>
        </p:blipFill>
        <p:spPr>
          <a:xfrm>
            <a:off x="7109541" y="1708751"/>
            <a:ext cx="4121614" cy="384430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DC1F311-8BDF-F7C1-A041-D0EEBBB2915B}"/>
              </a:ext>
            </a:extLst>
          </p:cNvPr>
          <p:cNvSpPr txBox="1"/>
          <p:nvPr/>
        </p:nvSpPr>
        <p:spPr>
          <a:xfrm>
            <a:off x="1276350" y="2158988"/>
            <a:ext cx="512677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We are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not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recapturing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masterpieces,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masterpieces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themselves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are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recapturing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us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.</a:t>
            </a:r>
            <a:endParaRPr lang="nl-NL" dirty="0">
              <a:latin typeface="Baskerville Old Face"/>
            </a:endParaRPr>
          </a:p>
          <a:p>
            <a:endParaRPr lang="nl-NL" sz="2400" dirty="0">
              <a:latin typeface="Baskerville Old Face"/>
            </a:endParaRPr>
          </a:p>
          <a:p>
            <a:pPr algn="r"/>
            <a:r>
              <a:rPr lang="nl-NL" sz="2400" i="1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Wanda </a:t>
            </a:r>
            <a:r>
              <a:rPr lang="nl-NL" sz="2400" i="1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Landowska</a:t>
            </a:r>
            <a:endParaRPr lang="nl-NL" i="1" err="1"/>
          </a:p>
          <a:p>
            <a:pPr algn="r"/>
            <a:endParaRPr lang="nl-NL" sz="2400">
              <a:solidFill>
                <a:srgbClr val="FFFEF6"/>
              </a:solidFill>
              <a:latin typeface="Baskerville Old Face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734940D-F91C-C038-0726-7F67FDB5AB23}"/>
              </a:ext>
            </a:extLst>
          </p:cNvPr>
          <p:cNvSpPr txBox="1"/>
          <p:nvPr/>
        </p:nvSpPr>
        <p:spPr>
          <a:xfrm>
            <a:off x="7842673" y="5570701"/>
            <a:ext cx="345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l-NL" i="1" dirty="0">
                <a:solidFill>
                  <a:srgbClr val="FFFEF6"/>
                </a:solidFill>
                <a:latin typeface="Baskerville Old Face"/>
              </a:rPr>
              <a:t>Blanche Selva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1364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D952C-A887-4E01-9326-96BF9C81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D5F21-ECCC-0B48-09A4-05729BFA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685" y="365125"/>
            <a:ext cx="7652953" cy="1346157"/>
          </a:xfrm>
        </p:spPr>
        <p:txBody>
          <a:bodyPr/>
          <a:lstStyle/>
          <a:p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Future </a:t>
            </a:r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work</a:t>
            </a:r>
            <a:endParaRPr lang="nl-NL" dirty="0" err="1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1DE54040-CF02-0980-68AF-701256C9A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0CAC8AB0-D0AE-9F91-705C-4F46B56B4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B2FB742-0F27-4112-7D12-94A16491C823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5BE53323-C248-716B-F1E8-08471BDD8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257B31D-89C5-C25E-2301-7E6BA88E35F7}"/>
              </a:ext>
            </a:extLst>
          </p:cNvPr>
          <p:cNvSpPr txBox="1"/>
          <p:nvPr/>
        </p:nvSpPr>
        <p:spPr>
          <a:xfrm>
            <a:off x="1276350" y="2158988"/>
            <a:ext cx="5126770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 dirty="0">
              <a:solidFill>
                <a:srgbClr val="000000"/>
              </a:solidFill>
              <a:latin typeface="Baskerville Old Face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nl-NL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Extending</a:t>
            </a: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</a:t>
            </a: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repertoire </a:t>
            </a:r>
            <a:r>
              <a:rPr lang="nl-NL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to</a:t>
            </a: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other</a:t>
            </a: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sonatas</a:t>
            </a: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and</a:t>
            </a: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preludes.</a:t>
            </a:r>
            <a:br>
              <a:rPr lang="nl-NL" dirty="0">
                <a:latin typeface="Baskerville Old Face"/>
                <a:ea typeface="+mn-lt"/>
                <a:cs typeface="+mn-lt"/>
              </a:rPr>
            </a:br>
            <a:endParaRPr lang="nl-NL">
              <a:solidFill>
                <a:srgbClr val="000000"/>
              </a:solidFill>
              <a:latin typeface="Baskerville Old Face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Complete </a:t>
            </a:r>
            <a:r>
              <a:rPr lang="nl-NL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recordings</a:t>
            </a: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of </a:t>
            </a:r>
            <a:r>
              <a:rPr lang="nl-NL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all</a:t>
            </a: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editions</a:t>
            </a:r>
            <a:r>
              <a:rPr lang="nl-NL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.</a:t>
            </a:r>
            <a:endParaRPr lang="nl-NL" dirty="0">
              <a:solidFill>
                <a:srgbClr val="000000"/>
              </a:solidFill>
              <a:latin typeface="Baskerville Old Face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br>
              <a:rPr lang="nl-NL" b="1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</a:br>
            <a:endParaRPr lang="nl-NL">
              <a:solidFill>
                <a:srgbClr val="000000"/>
              </a:solidFill>
              <a:latin typeface="Baskerville Old Face"/>
              <a:ea typeface="+mn-lt"/>
              <a:cs typeface="+mn-lt"/>
            </a:endParaRPr>
          </a:p>
          <a:p>
            <a:endParaRPr lang="nl-NL" dirty="0">
              <a:latin typeface="Baskerville Old Face"/>
            </a:endParaRPr>
          </a:p>
          <a:p>
            <a:endParaRPr lang="nl-NL" sz="2400" i="1" dirty="0">
              <a:solidFill>
                <a:srgbClr val="FFFEF6"/>
              </a:solidFill>
              <a:latin typeface="Baskerville Old Face"/>
            </a:endParaRPr>
          </a:p>
          <a:p>
            <a:pPr algn="r"/>
            <a:endParaRPr lang="nl-NL" sz="2400">
              <a:solidFill>
                <a:srgbClr val="FFFEF6"/>
              </a:solidFill>
              <a:latin typeface="Baskerville Old Face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65F8510-E1D3-7A8C-2927-426243785C1E}"/>
              </a:ext>
            </a:extLst>
          </p:cNvPr>
          <p:cNvSpPr txBox="1"/>
          <p:nvPr/>
        </p:nvSpPr>
        <p:spPr>
          <a:xfrm>
            <a:off x="7842673" y="5570701"/>
            <a:ext cx="345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l-NL" i="1" dirty="0">
                <a:solidFill>
                  <a:srgbClr val="FFFEF6"/>
                </a:solidFill>
                <a:latin typeface="Baskerville Old Face"/>
              </a:rPr>
              <a:t>Giuseppe </a:t>
            </a:r>
            <a:r>
              <a:rPr lang="nl-NL" i="1" dirty="0" err="1">
                <a:solidFill>
                  <a:srgbClr val="FFFEF6"/>
                </a:solidFill>
                <a:latin typeface="Baskerville Old Face"/>
              </a:rPr>
              <a:t>Buonamici</a:t>
            </a:r>
            <a:endParaRPr lang="nl-NL" dirty="0" err="1"/>
          </a:p>
        </p:txBody>
      </p:sp>
      <p:pic>
        <p:nvPicPr>
          <p:cNvPr id="3" name="Afbeelding 2" descr="Giuseppe_Buonamici_by_Vespasiano_Bignami_(before_1929)_-_Archivio_Storico_Ricordi_ICON010636.jpg">
            <a:extLst>
              <a:ext uri="{FF2B5EF4-FFF2-40B4-BE49-F238E27FC236}">
                <a16:creationId xmlns:a16="http://schemas.microsoft.com/office/drawing/2014/main" id="{EF6BF45C-1877-D71E-8112-0E546E4A6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930" y="1407506"/>
            <a:ext cx="2560413" cy="405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5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51A4A-7725-4C0D-0278-1D5D8187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D7D075D6-6058-871B-18D8-0B9E4248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2679"/>
            <a:ext cx="12192000" cy="56570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4BA8C1-5961-7B28-0D8C-AB7F9533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847" y="2170585"/>
            <a:ext cx="7652953" cy="1346157"/>
          </a:xfrm>
        </p:spPr>
        <p:txBody>
          <a:bodyPr>
            <a:normAutofit fontScale="90000"/>
          </a:bodyPr>
          <a:lstStyle/>
          <a:p>
            <a:pPr algn="ctr"/>
            <a:r>
              <a:rPr lang="de-DE" sz="660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Thank</a:t>
            </a:r>
            <a:r>
              <a:rPr lang="de-DE" sz="6600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</a:t>
            </a:r>
            <a:r>
              <a:rPr lang="de-DE" sz="660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you</a:t>
            </a:r>
            <a:r>
              <a:rPr lang="de-DE" sz="6600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</a:t>
            </a:r>
            <a:r>
              <a:rPr lang="de-DE" sz="660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for</a:t>
            </a:r>
            <a:r>
              <a:rPr lang="de-DE" sz="6600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</a:t>
            </a:r>
            <a:r>
              <a:rPr lang="de-DE" sz="660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your</a:t>
            </a:r>
            <a:r>
              <a:rPr lang="de-DE" sz="6600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</a:t>
            </a:r>
            <a:r>
              <a:rPr lang="de-DE" sz="660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attention</a:t>
            </a:r>
            <a:endParaRPr lang="nl-NL" err="1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73D9F805-BB9A-89EB-090A-0ACE99F71C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316379" y="541584"/>
            <a:ext cx="3429878" cy="4351338"/>
          </a:xfrm>
        </p:spPr>
      </p:pic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632DC8D9-B1A2-6663-87AA-772009CABD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145564" y="4420003"/>
            <a:ext cx="2222844" cy="947448"/>
          </a:xfr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A7B17C74-5D64-EB3C-DCB5-E93F8493FF3D}"/>
              </a:ext>
            </a:extLst>
          </p:cNvPr>
          <p:cNvSpPr txBox="1"/>
          <p:nvPr/>
        </p:nvSpPr>
        <p:spPr>
          <a:xfrm>
            <a:off x="3188719" y="6085092"/>
            <a:ext cx="17110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>
                <a:solidFill>
                  <a:srgbClr val="D49D33"/>
                </a:solidFill>
                <a:latin typeface="Baskerville Old Face"/>
              </a:rPr>
              <a:t>Nicholas </a:t>
            </a:r>
            <a:r>
              <a:rPr lang="nl-NL" err="1">
                <a:solidFill>
                  <a:srgbClr val="D49D33"/>
                </a:solidFill>
                <a:latin typeface="Baskerville Old Face"/>
              </a:rPr>
              <a:t>Cornia</a:t>
            </a:r>
          </a:p>
        </p:txBody>
      </p:sp>
      <p:pic>
        <p:nvPicPr>
          <p:cNvPr id="12" name="Afbeelding 11" descr="Afbeelding met tekst, Lettertype, schermopname, ontwerp&#10;&#10;Door AI gegenereerde inhoud is mogelijk onjuist.">
            <a:extLst>
              <a:ext uri="{FF2B5EF4-FFF2-40B4-BE49-F238E27FC236}">
                <a16:creationId xmlns:a16="http://schemas.microsoft.com/office/drawing/2014/main" id="{CED908B4-1FF1-1C51-3706-D8F429EB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216" y="5370471"/>
            <a:ext cx="1874108" cy="70965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4ECD262-87AB-F5DA-DA57-6069FA0BABC8}"/>
              </a:ext>
            </a:extLst>
          </p:cNvPr>
          <p:cNvSpPr txBox="1"/>
          <p:nvPr/>
        </p:nvSpPr>
        <p:spPr>
          <a:xfrm>
            <a:off x="7209402" y="6081642"/>
            <a:ext cx="1605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1800" baseline="0">
                <a:solidFill>
                  <a:srgbClr val="D49D33"/>
                </a:solidFill>
                <a:latin typeface="Baskerville Old Face"/>
              </a:rPr>
              <a:t>Viktor Lazarov</a:t>
            </a:r>
            <a:endParaRPr lang="nl-NL"/>
          </a:p>
        </p:txBody>
      </p:sp>
      <p:pic>
        <p:nvPicPr>
          <p:cNvPr id="15" name="Afbeelding 14" descr="Afbeelding met tekst, Lettertype, typografie, Graphics&#10;&#10;Door AI gegenereerde inhoud is mogelijk onjuist.">
            <a:extLst>
              <a:ext uri="{FF2B5EF4-FFF2-40B4-BE49-F238E27FC236}">
                <a16:creationId xmlns:a16="http://schemas.microsoft.com/office/drawing/2014/main" id="{D4E12126-30AD-08E2-7605-493DBF92B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560" y="5369668"/>
            <a:ext cx="1242541" cy="498446"/>
          </a:xfrm>
          <a:prstGeom prst="rect">
            <a:avLst/>
          </a:prstGeom>
        </p:spPr>
      </p:pic>
      <p:pic>
        <p:nvPicPr>
          <p:cNvPr id="4" name="Afbeelding 3" descr="Afbeelding met Lettertype, Graphics, symbool, ontwerp&#10;&#10;Door AI gegenereerde inhoud is mogelijk onjuist.">
            <a:extLst>
              <a:ext uri="{FF2B5EF4-FFF2-40B4-BE49-F238E27FC236}">
                <a16:creationId xmlns:a16="http://schemas.microsoft.com/office/drawing/2014/main" id="{FA9CE266-80F4-90DA-586A-FD1D08B4F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8001" y="4499488"/>
            <a:ext cx="1619249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EDD49-902F-0C67-33FA-668825E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CBFF-5CDA-2EFC-E1F5-94A9D869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063" y="365125"/>
            <a:ext cx="5496349" cy="1446797"/>
          </a:xfrm>
        </p:spPr>
        <p:txBody>
          <a:bodyPr/>
          <a:lstStyle/>
          <a:p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Plurality</a:t>
            </a:r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</a:t>
            </a:r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of</a:t>
            </a:r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</a:t>
            </a:r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interpretation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BCAE601-8C2D-E14F-87F9-1DF2FEA375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124FBFD1-CD1D-9415-9F67-8C380AAF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3564B32-6C55-A3A3-6C94-1ADEDE1F527D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03A4AAE6-C5EA-F03B-6D11-30104AD8B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97D85F00-1CA1-326D-B49F-4E5D38A33542}"/>
              </a:ext>
            </a:extLst>
          </p:cNvPr>
          <p:cNvSpPr txBox="1"/>
          <p:nvPr/>
        </p:nvSpPr>
        <p:spPr>
          <a:xfrm>
            <a:off x="1276350" y="2158988"/>
            <a:ext cx="51267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It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would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be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wrong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to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pretend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that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there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is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only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one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interpretation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,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right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one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.</a:t>
            </a:r>
          </a:p>
          <a:p>
            <a:endParaRPr lang="nl-NL" sz="2400" i="1" dirty="0">
              <a:solidFill>
                <a:srgbClr val="FFFEF6"/>
              </a:solidFill>
              <a:latin typeface="Baskerville Old Face"/>
            </a:endParaRPr>
          </a:p>
          <a:p>
            <a:pPr algn="r"/>
            <a:r>
              <a:rPr lang="nl-NL" sz="2400" i="1" dirty="0">
                <a:solidFill>
                  <a:srgbClr val="FFFEF6"/>
                </a:solidFill>
                <a:latin typeface="Baskerville Old Face"/>
              </a:rPr>
              <a:t>Wanda </a:t>
            </a:r>
            <a:r>
              <a:rPr lang="nl-NL" sz="2400" i="1" err="1">
                <a:solidFill>
                  <a:srgbClr val="FFFEF6"/>
                </a:solidFill>
                <a:latin typeface="Baskerville Old Face"/>
              </a:rPr>
              <a:t>Landowska</a:t>
            </a:r>
            <a:endParaRPr lang="nl-NL" sz="2400" i="1">
              <a:solidFill>
                <a:srgbClr val="FFFEF6"/>
              </a:solidFill>
              <a:latin typeface="Baskerville Old Face"/>
            </a:endParaRPr>
          </a:p>
        </p:txBody>
      </p:sp>
      <p:pic>
        <p:nvPicPr>
          <p:cNvPr id="7" name="Afbeelding 6" descr="Landowska_we_lwowie.jpg">
            <a:extLst>
              <a:ext uri="{FF2B5EF4-FFF2-40B4-BE49-F238E27FC236}">
                <a16:creationId xmlns:a16="http://schemas.microsoft.com/office/drawing/2014/main" id="{5B453C71-3EDC-1ACB-8AFA-46EAA70F1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473" y="1716477"/>
            <a:ext cx="36004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5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A7E82-4A78-7D60-40C8-AB186741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CA022DF3-0683-624B-CCF9-E8DFAFA6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  <a:ln>
            <a:solidFill>
              <a:srgbClr val="FFFEF6"/>
            </a:solidFill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D0D259-DAA5-FA48-FE00-84CCBAF7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480" y="163421"/>
            <a:ext cx="5389364" cy="1312539"/>
          </a:xfrm>
        </p:spPr>
        <p:txBody>
          <a:bodyPr/>
          <a:lstStyle/>
          <a:p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Corpus</a:t>
            </a:r>
            <a:endParaRPr lang="nl-NL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609553DB-5405-69F3-332F-33E2D39191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858850" y="-777269"/>
            <a:ext cx="1894673" cy="2513574"/>
          </a:xfrm>
        </p:spPr>
      </p:pic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6B026D30-5323-D77A-A253-385F7108C4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55327FFA-3B96-990B-8B7D-B354981BBB57}"/>
              </a:ext>
            </a:extLst>
          </p:cNvPr>
          <p:cNvSpPr txBox="1"/>
          <p:nvPr/>
        </p:nvSpPr>
        <p:spPr>
          <a:xfrm>
            <a:off x="1008577" y="1719173"/>
            <a:ext cx="5087646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nl-NL" b="1" dirty="0">
              <a:solidFill>
                <a:srgbClr val="FFFEF6"/>
              </a:solidFill>
              <a:latin typeface="Baskerville Old Face"/>
            </a:endParaRPr>
          </a:p>
          <a:p>
            <a:endParaRPr lang="nl-NL" b="1" dirty="0">
              <a:solidFill>
                <a:srgbClr val="FFFEF6"/>
              </a:solidFill>
              <a:latin typeface="Baskerville Old Face"/>
            </a:endParaRPr>
          </a:p>
          <a:p>
            <a:pPr marL="285750" indent="-285750">
              <a:buFont typeface="Wingdings"/>
              <a:buChar char="Ø"/>
            </a:pPr>
            <a:r>
              <a:rPr lang="nl-NL" dirty="0">
                <a:solidFill>
                  <a:srgbClr val="FFFEF6"/>
                </a:solidFill>
                <a:latin typeface="Baskerville Old Face"/>
              </a:rPr>
              <a:t>Prelude N. 8 in Eb minor, BWV 853</a:t>
            </a:r>
            <a:br>
              <a:rPr lang="nl-NL" dirty="0">
                <a:latin typeface="Baskerville Old Face"/>
              </a:rPr>
            </a:br>
            <a:endParaRPr lang="nl-NL" dirty="0">
              <a:solidFill>
                <a:srgbClr val="FFFEF6"/>
              </a:solidFill>
              <a:latin typeface="Baskerville Old Face"/>
            </a:endParaRPr>
          </a:p>
          <a:p>
            <a:pPr marL="285750" indent="-285750">
              <a:buFont typeface="Wingdings"/>
              <a:buChar char="Ø"/>
            </a:pPr>
            <a:r>
              <a:rPr lang="nl-NL" dirty="0" err="1">
                <a:solidFill>
                  <a:srgbClr val="FFFEF6"/>
                </a:solidFill>
                <a:latin typeface="Baskerville Old Face"/>
              </a:rPr>
              <a:t>Sonata</a:t>
            </a:r>
            <a:r>
              <a:rPr lang="nl-NL" dirty="0">
                <a:solidFill>
                  <a:srgbClr val="FFFEF6"/>
                </a:solidFill>
                <a:latin typeface="Baskerville Old Face"/>
              </a:rPr>
              <a:t> in D minor, K.9</a:t>
            </a:r>
          </a:p>
          <a:p>
            <a:endParaRPr lang="nl-NL">
              <a:solidFill>
                <a:srgbClr val="FFFEF6"/>
              </a:solidFill>
              <a:latin typeface="Baskerville Old Face"/>
            </a:endParaRPr>
          </a:p>
          <a:p>
            <a:endParaRPr lang="nl-NL">
              <a:solidFill>
                <a:srgbClr val="FFFEF6"/>
              </a:solidFill>
              <a:latin typeface="Baskerville Old Face"/>
            </a:endParaRPr>
          </a:p>
        </p:txBody>
      </p:sp>
      <p:pic>
        <p:nvPicPr>
          <p:cNvPr id="5" name="Afbeelding 4" descr="BWV853_czerny_detail.jpg">
            <a:extLst>
              <a:ext uri="{FF2B5EF4-FFF2-40B4-BE49-F238E27FC236}">
                <a16:creationId xmlns:a16="http://schemas.microsoft.com/office/drawing/2014/main" id="{7810AB35-C0F3-FDF5-5708-C7FBC69DF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294" y="2196121"/>
            <a:ext cx="5355416" cy="247016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9310C59-86D6-40CC-9473-C736428B5723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678726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DD646-1ACC-CAFF-FA38-48283A0BA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74935-FEA1-A64B-F9F4-B89C64273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063" y="365125"/>
            <a:ext cx="5496349" cy="1446797"/>
          </a:xfrm>
        </p:spPr>
        <p:txBody>
          <a:bodyPr/>
          <a:lstStyle/>
          <a:p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Bach...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F39352C6-343A-478E-BC3B-F49D365A974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D9151583-55DA-7F44-F015-CF05CF9C2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6AB68AF-FC56-9757-6D69-50139E5B2C99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6890410C-05B7-EDEE-8ACD-5B609D330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12C08DB-7349-FC54-E957-1027B7987C86}"/>
              </a:ext>
            </a:extLst>
          </p:cNvPr>
          <p:cNvSpPr txBox="1"/>
          <p:nvPr/>
        </p:nvSpPr>
        <p:spPr>
          <a:xfrm>
            <a:off x="1276350" y="2158988"/>
            <a:ext cx="512677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For me, Bach is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simply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father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of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all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modern </a:t>
            </a:r>
            <a:r>
              <a:rPr lang="nl-NL" sz="2400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music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.</a:t>
            </a:r>
            <a:endParaRPr lang="nl-NL" sz="2400" dirty="0">
              <a:latin typeface="Baskerville Old Face"/>
              <a:ea typeface="+mn-lt"/>
              <a:cs typeface="+mn-lt"/>
            </a:endParaRPr>
          </a:p>
          <a:p>
            <a:endParaRPr lang="nl-NL" sz="2400" dirty="0">
              <a:latin typeface="Baskerville Old Face"/>
            </a:endParaRPr>
          </a:p>
          <a:p>
            <a:pPr algn="r"/>
            <a:r>
              <a:rPr lang="nl-NL" sz="2400" i="1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Vincent </a:t>
            </a:r>
            <a:r>
              <a:rPr lang="nl-NL" sz="2400" i="1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d’Indy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endParaRPr lang="nl-NL" dirty="0">
              <a:latin typeface="Baskerville Old Face"/>
              <a:ea typeface="+mn-lt"/>
              <a:cs typeface="+mn-lt"/>
            </a:endParaRPr>
          </a:p>
          <a:p>
            <a:pPr algn="r"/>
            <a:endParaRPr lang="nl-NL" sz="2400">
              <a:solidFill>
                <a:srgbClr val="FFFEF6"/>
              </a:solidFill>
              <a:latin typeface="Baskerville Old Face"/>
            </a:endParaRPr>
          </a:p>
        </p:txBody>
      </p:sp>
      <p:pic>
        <p:nvPicPr>
          <p:cNvPr id="7" name="Afbeelding 6" descr="Vincent_D'Indy-1913.jpg">
            <a:extLst>
              <a:ext uri="{FF2B5EF4-FFF2-40B4-BE49-F238E27FC236}">
                <a16:creationId xmlns:a16="http://schemas.microsoft.com/office/drawing/2014/main" id="{A19C6B40-18A7-E690-3052-F1DF5276C0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855" y="1566387"/>
            <a:ext cx="3140685" cy="42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911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AFD717-718F-BFD3-1257-66A8C59C1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A021BD-E6F1-EC6E-D7EC-A518FF59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063" y="365125"/>
            <a:ext cx="5496349" cy="1446797"/>
          </a:xfrm>
        </p:spPr>
        <p:txBody>
          <a:bodyPr/>
          <a:lstStyle/>
          <a:p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and Scarlatti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FB303A30-F7B1-9655-385D-9ED60F2590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D3DF0251-D79A-BBBE-A0A0-4692BF43B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9165B3F-2141-56E0-50A2-B69A7531A44E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11979EA8-2B93-FFE8-5DAE-C6FAE889D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04D70BE-524C-E7BA-902F-1F43F034B525}"/>
              </a:ext>
            </a:extLst>
          </p:cNvPr>
          <p:cNvSpPr txBox="1"/>
          <p:nvPr/>
        </p:nvSpPr>
        <p:spPr>
          <a:xfrm>
            <a:off x="1287895" y="1824169"/>
            <a:ext cx="6188951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I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am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not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over-fond of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Scarlatti's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music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owing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to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similarity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of his pieces (in form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and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character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). But I like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to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play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individual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pieces well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enough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and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I happen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to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have a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good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volume of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them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.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Think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of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difference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between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possessing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Czerny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edition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and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the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splendid</a:t>
            </a:r>
            <a:r>
              <a:rPr lang="nl-NL" sz="20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</a:t>
            </a:r>
            <a:r>
              <a:rPr lang="nl-NL" sz="200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original</a:t>
            </a:r>
            <a:r>
              <a:rPr lang="nl-NL" sz="200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.</a:t>
            </a:r>
            <a:endParaRPr lang="nl-NL" sz="2000" dirty="0">
              <a:latin typeface="Baskerville Old Face"/>
            </a:endParaRPr>
          </a:p>
          <a:p>
            <a:endParaRPr lang="nl-NL" sz="2400" dirty="0">
              <a:latin typeface="Baskerville Old Face"/>
            </a:endParaRPr>
          </a:p>
          <a:p>
            <a:pPr algn="r"/>
            <a:r>
              <a:rPr lang="nl-NL" sz="2400" i="1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Brahms </a:t>
            </a:r>
            <a:r>
              <a:rPr lang="nl-NL" sz="2400" i="1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to</a:t>
            </a:r>
            <a:r>
              <a:rPr lang="nl-NL" sz="2400" i="1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Clara Schumann</a:t>
            </a:r>
            <a:endParaRPr lang="nl-NL" i="1"/>
          </a:p>
          <a:p>
            <a:pPr algn="r"/>
            <a:endParaRPr lang="nl-NL" sz="2400">
              <a:solidFill>
                <a:srgbClr val="FFFEF6"/>
              </a:solidFill>
              <a:latin typeface="Baskerville Old Face"/>
            </a:endParaRPr>
          </a:p>
        </p:txBody>
      </p:sp>
      <p:pic>
        <p:nvPicPr>
          <p:cNvPr id="7" name="Afbeelding 6" descr="Franz_von_Lenbach_-_Clara_Schumann_(Pastell_1878).jpg">
            <a:extLst>
              <a:ext uri="{FF2B5EF4-FFF2-40B4-BE49-F238E27FC236}">
                <a16:creationId xmlns:a16="http://schemas.microsoft.com/office/drawing/2014/main" id="{4B37FC6A-8EE4-2D8D-FEF7-75AC3A59B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787" y="1323932"/>
            <a:ext cx="2938093" cy="42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28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A41DE-620F-D3C2-5032-C7F33FE2C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0482AF-4CB8-CAA6-59B9-12C00034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063" y="365125"/>
            <a:ext cx="5496349" cy="1446797"/>
          </a:xfrm>
        </p:spPr>
        <p:txBody>
          <a:bodyPr/>
          <a:lstStyle/>
          <a:p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Editor's</a:t>
            </a:r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</a:t>
            </a:r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footprint</a:t>
            </a:r>
            <a:endParaRPr lang="nl-NL" dirty="0" err="1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CF152B71-EAE4-457E-1454-F22194B2A7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5B461735-E859-A1A0-A524-4F5CDED9D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7D32AFD-D29D-1D22-AC63-D46B6C2EDC51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15F50926-4D3A-AFCA-0B27-37858BFD5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  <p:pic>
        <p:nvPicPr>
          <p:cNvPr id="7" name="Afbeelding 6" descr="Felice_Boghen_Alessandro_Longo.jpg">
            <a:extLst>
              <a:ext uri="{FF2B5EF4-FFF2-40B4-BE49-F238E27FC236}">
                <a16:creationId xmlns:a16="http://schemas.microsoft.com/office/drawing/2014/main" id="{628AA447-B81E-EE4B-F7B6-ABEAF8D4DB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787" y="1376777"/>
            <a:ext cx="2938093" cy="410204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BA031B93-56CD-E3A7-87B3-BFD292801683}"/>
              </a:ext>
            </a:extLst>
          </p:cNvPr>
          <p:cNvSpPr txBox="1"/>
          <p:nvPr/>
        </p:nvSpPr>
        <p:spPr>
          <a:xfrm>
            <a:off x="1102193" y="2249007"/>
            <a:ext cx="4911774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2400" dirty="0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Even a perfect masterpiece, must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be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considered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just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 a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seed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deposited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 in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the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 soul of </a:t>
            </a:r>
            <a:r>
              <a:rPr lang="nl-NL" sz="2400" err="1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posterity</a:t>
            </a:r>
            <a:r>
              <a:rPr lang="nl-NL" sz="2400" dirty="0">
                <a:solidFill>
                  <a:srgbClr val="FFFEF6"/>
                </a:solidFill>
                <a:latin typeface="Baskerville Old Face"/>
                <a:ea typeface="Aptos"/>
                <a:cs typeface="Aptos"/>
              </a:rPr>
              <a:t>.</a:t>
            </a:r>
          </a:p>
          <a:p>
            <a:endParaRPr lang="nl-NL" sz="2400" dirty="0">
              <a:solidFill>
                <a:srgbClr val="FFFEF6"/>
              </a:solidFill>
              <a:latin typeface="Baskerville Old Face"/>
            </a:endParaRPr>
          </a:p>
          <a:p>
            <a:pPr algn="r"/>
            <a:r>
              <a:rPr lang="nl-NL" sz="2400" i="1" dirty="0">
                <a:solidFill>
                  <a:srgbClr val="FFFEF6"/>
                </a:solidFill>
                <a:latin typeface="Baskerville Old Face"/>
              </a:rPr>
              <a:t>Wanda </a:t>
            </a:r>
            <a:r>
              <a:rPr lang="nl-NL" sz="2400" i="1" err="1">
                <a:solidFill>
                  <a:srgbClr val="FFFEF6"/>
                </a:solidFill>
                <a:latin typeface="Baskerville Old Face"/>
              </a:rPr>
              <a:t>Landowska</a:t>
            </a:r>
            <a:endParaRPr lang="nl-NL" sz="2400" i="1">
              <a:solidFill>
                <a:srgbClr val="FFFEF6"/>
              </a:solidFill>
              <a:latin typeface="Baskerville Old Face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73FE8F3-2503-8F2E-1B41-C8ECCAB0099A}"/>
              </a:ext>
            </a:extLst>
          </p:cNvPr>
          <p:cNvSpPr txBox="1"/>
          <p:nvPr/>
        </p:nvSpPr>
        <p:spPr>
          <a:xfrm>
            <a:off x="7713277" y="5642588"/>
            <a:ext cx="345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nl-NL" i="1" dirty="0">
                <a:solidFill>
                  <a:srgbClr val="FFFEF6"/>
                </a:solidFill>
                <a:latin typeface="Baskerville Old Face"/>
              </a:rPr>
              <a:t>Alessandro </a:t>
            </a:r>
            <a:r>
              <a:rPr lang="nl-NL" i="1" dirty="0" err="1">
                <a:solidFill>
                  <a:srgbClr val="FFFEF6"/>
                </a:solidFill>
                <a:latin typeface="Baskerville Old Face"/>
              </a:rPr>
              <a:t>Longo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3075501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F586C1-64AE-8507-62D9-112B28CF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BCCB4-696C-5889-BD6F-AA39BBF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685" y="365125"/>
            <a:ext cx="7652953" cy="1346157"/>
          </a:xfrm>
        </p:spPr>
        <p:txBody>
          <a:bodyPr/>
          <a:lstStyle/>
          <a:p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Some</a:t>
            </a:r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</a:t>
            </a:r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statistics</a:t>
            </a:r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...</a:t>
            </a:r>
            <a:endParaRPr lang="nl-NL" dirty="0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67337A2-6D7F-6556-E034-6E9BEEB4A3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E2C36E31-87F6-7728-E145-D0DDD8C90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E560DCB-8CDF-95BF-FCB6-CB0DA37729D8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3" name="Afbeelding 2" descr="Afbeelding met tekst, schermopname, diagram, Kleurrijkheid&#10;&#10;Door AI gegenereerde inhoud is mogelijk onjuist.">
            <a:extLst>
              <a:ext uri="{FF2B5EF4-FFF2-40B4-BE49-F238E27FC236}">
                <a16:creationId xmlns:a16="http://schemas.microsoft.com/office/drawing/2014/main" id="{D2C24298-C3C3-C0A4-75DC-59D532251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288" y="1710102"/>
            <a:ext cx="7340279" cy="4369444"/>
          </a:xfrm>
          <a:prstGeom prst="rect">
            <a:avLst/>
          </a:prstGeom>
        </p:spPr>
      </p:pic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735F68BE-56CD-7657-BA32-2176DCEFD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9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EE624-8930-806E-7E9F-19AE692C0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AC39A-F062-BE25-4F5B-26D2BCED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685" y="365125"/>
            <a:ext cx="7652953" cy="1346157"/>
          </a:xfrm>
        </p:spPr>
        <p:txBody>
          <a:bodyPr/>
          <a:lstStyle/>
          <a:p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More </a:t>
            </a:r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statistics</a:t>
            </a:r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...</a:t>
            </a:r>
            <a:endParaRPr lang="nl-NL" dirty="0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93C15216-3C33-831D-214B-0E1F8AED8F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96368D82-A397-9342-48A4-4CBBBD80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B7AA08C-C9C3-4171-B8A6-1CC7D2CE1374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3" name="Afbeelding 2" descr="Afbeelding met tekst, schermopname, diagram, Kleurrijkheid&#10;&#10;Door AI gegenereerde inhoud is mogelijk onjuist.">
            <a:extLst>
              <a:ext uri="{FF2B5EF4-FFF2-40B4-BE49-F238E27FC236}">
                <a16:creationId xmlns:a16="http://schemas.microsoft.com/office/drawing/2014/main" id="{F7F47F90-71E5-2F13-8482-808A39E497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288" y="1710102"/>
            <a:ext cx="7340279" cy="4369444"/>
          </a:xfrm>
          <a:prstGeom prst="rect">
            <a:avLst/>
          </a:prstGeom>
        </p:spPr>
      </p:pic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A055082D-2D20-C6DB-1166-78A9FDE5D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1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AB0A68-9E4A-3CB8-134F-FD83816B2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E1FAC3-EA45-21EF-015B-A7AFA87D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685" y="365125"/>
            <a:ext cx="7652953" cy="1346157"/>
          </a:xfrm>
        </p:spPr>
        <p:txBody>
          <a:bodyPr/>
          <a:lstStyle/>
          <a:p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Even </a:t>
            </a:r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more</a:t>
            </a:r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 </a:t>
            </a:r>
            <a:r>
              <a:rPr lang="de-DE" dirty="0" err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statistics</a:t>
            </a:r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...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ECE5DF26-DF22-FDA0-5837-9E4A0DD96B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2121083A-FB40-6DD4-1667-B8CC4CCF0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45D1BC1-1FA0-E4F6-2DB6-B18390371024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3" name="Afbeelding 2" descr="Afbeelding met tekst, schermopname, diagram, Kleurrijkheid&#10;&#10;Door AI gegenereerde inhoud is mogelijk onjuist.">
            <a:extLst>
              <a:ext uri="{FF2B5EF4-FFF2-40B4-BE49-F238E27FC236}">
                <a16:creationId xmlns:a16="http://schemas.microsoft.com/office/drawing/2014/main" id="{E0C5DC42-8945-60B8-9FF6-9E8F8423C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288" y="1710102"/>
            <a:ext cx="7340279" cy="4369444"/>
          </a:xfrm>
          <a:prstGeom prst="rect">
            <a:avLst/>
          </a:prstGeom>
        </p:spPr>
      </p:pic>
      <p:pic>
        <p:nvPicPr>
          <p:cNvPr id="13" name="Tijdelijke aanduiding voor inhoud 8">
            <a:extLst>
              <a:ext uri="{FF2B5EF4-FFF2-40B4-BE49-F238E27FC236}">
                <a16:creationId xmlns:a16="http://schemas.microsoft.com/office/drawing/2014/main" id="{6A93DCA9-FEB3-28F5-2189-2B8FF3A42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91615" y="-687622"/>
            <a:ext cx="1894673" cy="251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515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toor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13</Slides>
  <Notes>13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4" baseType="lpstr">
      <vt:lpstr>Kantoorthema</vt:lpstr>
      <vt:lpstr>Echos du temps passé</vt:lpstr>
      <vt:lpstr>Plurality of interpretation</vt:lpstr>
      <vt:lpstr>Corpus</vt:lpstr>
      <vt:lpstr>Bach...</vt:lpstr>
      <vt:lpstr> and Scarlatti</vt:lpstr>
      <vt:lpstr>Editor's footprint</vt:lpstr>
      <vt:lpstr>Some statistics...</vt:lpstr>
      <vt:lpstr>More statistics...</vt:lpstr>
      <vt:lpstr>Even more statistics...</vt:lpstr>
      <vt:lpstr>Analysis</vt:lpstr>
      <vt:lpstr>Legacy</vt:lpstr>
      <vt:lpstr>Future work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361</cp:revision>
  <dcterms:created xsi:type="dcterms:W3CDTF">2025-03-11T12:59:20Z</dcterms:created>
  <dcterms:modified xsi:type="dcterms:W3CDTF">2025-03-14T12:38:19Z</dcterms:modified>
</cp:coreProperties>
</file>